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sldIdLst>
    <p:sldId id="348" r:id="rId5"/>
    <p:sldId id="320" r:id="rId6"/>
    <p:sldId id="339" r:id="rId7"/>
    <p:sldId id="349" r:id="rId8"/>
    <p:sldId id="315" r:id="rId9"/>
    <p:sldId id="353" r:id="rId10"/>
    <p:sldId id="329" r:id="rId11"/>
    <p:sldId id="326" r:id="rId12"/>
    <p:sldId id="331" r:id="rId13"/>
    <p:sldId id="334" r:id="rId14"/>
    <p:sldId id="346" r:id="rId15"/>
    <p:sldId id="354" r:id="rId16"/>
    <p:sldId id="355" r:id="rId17"/>
    <p:sldId id="288"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8312"/>
    <a:srgbClr val="BD582C"/>
    <a:srgbClr val="FD8D3C"/>
    <a:srgbClr val="D95A4D"/>
    <a:srgbClr val="163F6D"/>
    <a:srgbClr val="BD0026"/>
    <a:srgbClr val="393D49"/>
    <a:srgbClr val="FECC5C"/>
    <a:srgbClr val="FEA816"/>
    <a:srgbClr val="0059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30E744-E34D-4F72-BAE8-23AA961D73D2}" v="507" dt="2025-08-13T19:37:24.2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57" autoAdjust="0"/>
    <p:restoredTop sz="45763" autoAdjust="0"/>
  </p:normalViewPr>
  <p:slideViewPr>
    <p:cSldViewPr snapToGrid="0">
      <p:cViewPr varScale="1">
        <p:scale>
          <a:sx n="72" d="100"/>
          <a:sy n="72" d="100"/>
        </p:scale>
        <p:origin x="341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b="1">
                <a:latin typeface="Segoe UI" panose="020B0502040204020203" pitchFamily="34" charset="0"/>
                <a:cs typeface="Segoe UI" panose="020B0502040204020203" pitchFamily="34" charset="0"/>
              </a:rPr>
              <a:t>North Carolina Heat-Related Emergency Department Visits </a:t>
            </a:r>
          </a:p>
          <a:p>
            <a:pPr>
              <a:defRPr/>
            </a:pPr>
            <a:r>
              <a:rPr lang="en-US" sz="1100">
                <a:latin typeface="Segoe UI" panose="020B0502040204020203" pitchFamily="34" charset="0"/>
                <a:cs typeface="Segoe UI" panose="020B0502040204020203" pitchFamily="34" charset="0"/>
              </a:rPr>
              <a:t>Source: NCDHHS Heat Related Illness Surveillance Summaries 2020-2024</a:t>
            </a:r>
          </a:p>
        </c:rich>
      </c:tx>
      <c:layout>
        <c:manualLayout>
          <c:xMode val="edge"/>
          <c:yMode val="edge"/>
          <c:x val="0.14392385294547147"/>
          <c:y val="4.8148155168876522E-2"/>
        </c:manualLayout>
      </c:layout>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Number of Emergency Department Visits</c:v>
                </c:pt>
              </c:strCache>
            </c:strRef>
          </c:tx>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General</c:formatCode>
                <c:ptCount val="5"/>
                <c:pt idx="0">
                  <c:v>3099</c:v>
                </c:pt>
                <c:pt idx="1">
                  <c:v>3201</c:v>
                </c:pt>
                <c:pt idx="2">
                  <c:v>3739</c:v>
                </c:pt>
                <c:pt idx="3">
                  <c:v>3925</c:v>
                </c:pt>
                <c:pt idx="4">
                  <c:v>4688</c:v>
                </c:pt>
              </c:numCache>
            </c:numRef>
          </c:val>
          <c:extLst>
            <c:ext xmlns:c16="http://schemas.microsoft.com/office/drawing/2014/chart" uri="{C3380CC4-5D6E-409C-BE32-E72D297353CC}">
              <c16:uniqueId val="{00000000-427E-4FEF-A59B-914B3D50A6D9}"/>
            </c:ext>
          </c:extLst>
        </c:ser>
        <c:dLbls>
          <c:dLblPos val="inEnd"/>
          <c:showLegendKey val="0"/>
          <c:showVal val="1"/>
          <c:showCatName val="0"/>
          <c:showSerName val="0"/>
          <c:showPercent val="0"/>
          <c:showBubbleSize val="0"/>
        </c:dLbls>
        <c:gapWidth val="41"/>
        <c:axId val="1338802864"/>
        <c:axId val="1338799624"/>
      </c:barChart>
      <c:catAx>
        <c:axId val="13388028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dk1">
                    <a:lumMod val="65000"/>
                    <a:lumOff val="35000"/>
                  </a:schemeClr>
                </a:solidFill>
                <a:effectLst/>
                <a:latin typeface="+mn-lt"/>
                <a:ea typeface="+mn-ea"/>
                <a:cs typeface="+mn-cs"/>
              </a:defRPr>
            </a:pPr>
            <a:endParaRPr lang="en-US"/>
          </a:p>
        </c:txPr>
        <c:crossAx val="1338799624"/>
        <c:crosses val="autoZero"/>
        <c:auto val="1"/>
        <c:lblAlgn val="ctr"/>
        <c:lblOffset val="100"/>
        <c:noMultiLvlLbl val="0"/>
      </c:catAx>
      <c:valAx>
        <c:axId val="1338799624"/>
        <c:scaling>
          <c:orientation val="minMax"/>
        </c:scaling>
        <c:delete val="1"/>
        <c:axPos val="l"/>
        <c:numFmt formatCode="General" sourceLinked="1"/>
        <c:majorTickMark val="none"/>
        <c:minorTickMark val="none"/>
        <c:tickLblPos val="nextTo"/>
        <c:crossAx val="1338802864"/>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29:44.482"/>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471 1310,'8'0,"4"1,1-1,-1-1,1 0,-1-1,1 0,-1 0,14-6,-19 5,15-6,34-18,-48 22,0-1,-1 0,1 1,-1-2,-1 0,1 1,6-11,-8 13,-1-2,2 1,-1 0,0 1,12-7,-14 9,1 0,0 0,-1 0,0-1,0 1,0 0,0-1,-1 0,1 0,0-1,0 1,-1 1,0-2,-1 0,1 1,0-1,0 0,-1 1,0-1,2-6,-2-3,0 0,-1 1,0-2,0 2,-1 0,0-2,-1 2,-1-1,-1 1,1 0,-10-22,4 16,1-1,-7-29,8 28,-14-36,18 50,0-1,-2 0,1 2,0-1,-1 0,0 0,1 1,-2 0,-6-5,-7-7,0-1,0 0,3-2,-1 0,1-2,-16-28,-1 1,17 28,12 16,0 0,0 0,1 0,-1-1,-4-11,-30-107,11 29,24 88,0 2,-1-1,2 1,-2-1,0 1,-1 0,2 0,-2 0,0 1,0 0,-10-7,10 7,-1-1,0 2,2-2,-2 0,2-1,-1 2,1-2,0 0,-4-7,7 12,1 0,-1 0,0 0,1-1,0 1,-1 0,1 0,0-1,-1 1,1 0,0-1,0 1,0 0,0 0,1 0,-1 0,0 0,0-1,1 1,-1 0,1 0,-1-1,1 1,0 0,1-2,1 0,0 0,-1 2,1-2,0 1,1 0,5-4,7-3,-15 9,-1 0,0 0,0 0,0 0,0 0,0 0,0-1,1 1,-1 0,0 0,0 0,0 0,0 0,0 0,0 0,0 0,0-1,0 1,0 0,0 0,0 0,0 0,0 0,0 0,0-1,0 1,0 0,0 0,0 0,0 0,0 0,0 0,0-1,0 1,0 0,0 0,0 0,0 0,0 0,0-1,0 1,0 0,0 0,0 0,0 0,0 0,0 0,0 0,0 0,0-1,-1 1,1 0,0 0,0 0,0 0,0 0,0 0,0 0,-1 0,1 0,0 0,0 0,0 0,-15-3,-17 1,30 2,1 0,-2 0,1 0,0 0,0 0,0 1,0-1,1 1,-1-1,-1 1,1 0,1 0,-1 0,0 0,1 0,-1 0,0 0,1 0,-1 0,0 1,1-1,0 1,0 0,-2 2,2 1,-1-1,1 0,-1 1,1 1,1-1,-1-1,1 1,0 0,0 6,4 286,-4-233,-2-53,1 1,-2-1,2 1,-3-2,1 2,-9 16,-3 12,12-31,-19 50,20-55,-1 1,0 0,0-1,0 0,-1 0,1 0,-1 0,0-1,-7 6,7-6,-2 1,1 0,1 1,0-1,-1 0,2 1,-1 1,0-1,1 1,-4 7,0 3,1 1,-5 23,6-21,-13 32,-7-12,22-35,0 0,-1 1,1-1,1 1,-1-1,1 1,-1 1,1-1,1-1,0 2,-2 6,2-8,0 0,1 0,0 1,0-1,0 0,0 0,0 0,1 1,0-1,0 0,0 0,1 0,-2 0,2 0,0 0,0-1,0 1,1-1,-1 1,0-1,1 1,0-1,0-1,0 1,0 0,1-1,-1 1,0-1,1 0,0 0,0 0,-1-1,1 0,0 0,0 0,0 0,0 0,0-1,8 0,-3 0,0 0,0 1,0 0,0 0,-1 1,2 0,-2 1,0 0,1 0,7 4,17 10,-22-12,-1 1,1 0,-2-1,1 2,-1 0,15 14,-21-17,1 0,0-1,-1 0,1 1,0-1,0 0,1-1,-1 1,0-1,1-1,0 1,0 0,8 1,-9-2,-1-1,0 0,0-1,1 1,-1-1,0 1,0-1,1 0,-1 0,0-1,-1 1,2 0,-1 0,0-1,-1 0,1 0,-1-1,1 1,-1 0,0-1,0 0,3-2,-1-2,-1-1,1 2,-1-2,0 1,-1 0,-1-1,1 0,0 0,0-15,5-25,-2 34,-1-1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1:21.072"/>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128 26,'-5'-2,"-5"-2,-2 0,-3 2,0 0,-1 1,-3-2,0-1,2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1:22.860"/>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0 0,'3'0,"2"0,5 0,2 0,4 0,2 0,2 0,-3 0,1 0,-1 0,2 0,0 0,-1 0,-3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1:24.642"/>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1 1,'2'0,"4"0,4 0,2 0,2 0,0 0,1 0,-1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1:26.517"/>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1 1,'0'2,"2"2,4 0,4-3,2 1,2 0,0-2,1 1,-1-1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1:28.532"/>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1 1,'3'0,"2"0,5 0,2 0,2 0,0 0,1 0,1 0,-2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1:30.138"/>
    </inkml:context>
    <inkml:brush xml:id="br0">
      <inkml:brushProperty name="width" value="0.2" units="cm"/>
      <inkml:brushProperty name="height" value="0.4" units="cm"/>
      <inkml:brushProperty name="color" value="#FF8517"/>
      <inkml:brushProperty name="tip" value="rectangle"/>
      <inkml:brushProperty name="rasterOp" value="maskPen"/>
      <inkml:brushProperty name="ignorePressure" value="1"/>
    </inkml:brush>
  </inkml:definitions>
  <inkml:trace contextRef="#ctx0" brushRef="#br0">0 1,'3'0,"2"0,5 0,2 0,2 0,-2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1:42.963"/>
    </inkml:context>
    <inkml:brush xml:id="br0">
      <inkml:brushProperty name="width" value="0.4" units="cm"/>
      <inkml:brushProperty name="height" value="0.8" units="cm"/>
      <inkml:brushProperty name="color" value="#FF8517"/>
      <inkml:brushProperty name="tip" value="rectangle"/>
      <inkml:brushProperty name="rasterOp" value="maskPen"/>
      <inkml:brushProperty name="ignorePressure" value="1"/>
    </inkml:brush>
  </inkml:definitions>
  <inkml:trace contextRef="#ctx0" brushRef="#br0">1 2,'73'-1,"82"3,-96 5,54 1,848-9,-948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1:51.147"/>
    </inkml:context>
    <inkml:brush xml:id="br0">
      <inkml:brushProperty name="width" value="0.4" units="cm"/>
      <inkml:brushProperty name="height" value="0.8" units="cm"/>
      <inkml:brushProperty name="color" value="#FF8517"/>
      <inkml:brushProperty name="tip" value="rectangle"/>
      <inkml:brushProperty name="rasterOp" value="maskPen"/>
      <inkml:brushProperty name="ignorePressure" value="1"/>
    </inkml:brush>
  </inkml:definitions>
  <inkml:trace contextRef="#ctx0" brushRef="#br0">0 457,'1'1,"-1"0,1 0,-1 0,1 0,-1-1,1 1,-1 0,1 0,0-1,-1 1,0 0,1-1,0 1,0-1,0 1,0-1,-1 1,1-1,0 0,0 1,0-1,0 0,0 0,0 0,0 0,-1 0,2 0,32 2,-31-2,10 0,2 2,0-1,0-1,0-1,0 0,0-1,-1 0,0-1,1-1,24-10,6-5,-37 17,1-1,-1-1,0 0,1 0,-2-1,0 1,13-11,-14 10,1-1,0 0,1 1,-1 0,1 1,-1 0,1 0,1 1,16-4,-8 3,1 2,0 0,33 1,-42 1,0 0,0-1,0-1,-1 1,2-2,7-2,-12 4,-1-1,0 0,1 0,-1 0,-1-1,1 1,0-1,0 0,-1 0,1 0,-1-1,0 1,4-7,-5 7,0-1,0 1,-1-1,2 0,-1 1,1 1,0-1,-1 0,1 0,0 0,1 0,-2 1,2-1,-1 1,1 1,-1 0,1-1,0 0,-1 1,1 0,0 0,0 0,0 1,6-1,-4 0,1-1,-1 0,0 0,0 0,1 0,-2-1,1 0,0-1,0 0,6-5,-4 2,0-1,-1 2,1-3,-2 1,12-16,-15 17,1-1,0-1,3-14,-5 16,0 0,1 0,0 1,-1-1,6-6,-6 11,-1 0,0 0,1 0,1 0,-1 0,0 0,0 0,0 1,0 0,1 0,-1 0,1 0,-1 0,0 0,1 0,0 0,3 0,24-1,0 1,40 3,0 1,-47-3,-8-1,-1 1,0 0,1 1,-1 1,0 0,0 1,14 5,-18-4,0-1,0 0,0-1,20 1,-14-2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1:54.169"/>
    </inkml:context>
    <inkml:brush xml:id="br0">
      <inkml:brushProperty name="width" value="0.4" units="cm"/>
      <inkml:brushProperty name="height" value="0.8" units="cm"/>
      <inkml:brushProperty name="color" value="#FF8517"/>
      <inkml:brushProperty name="tip" value="rectangle"/>
      <inkml:brushProperty name="rasterOp" value="maskPen"/>
      <inkml:brushProperty name="ignorePressure" value="1"/>
    </inkml:brush>
  </inkml:definitions>
  <inkml:trace contextRef="#ctx0" brushRef="#br0">0 0,'470'0,"-457"0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2:04.650"/>
    </inkml:context>
    <inkml:brush xml:id="br0">
      <inkml:brushProperty name="width" value="0.1" units="cm"/>
      <inkml:brushProperty name="height" value="0.2" units="cm"/>
      <inkml:brushProperty name="color" value="#FF8517"/>
      <inkml:brushProperty name="tip" value="rectangle"/>
      <inkml:brushProperty name="rasterOp" value="maskPen"/>
      <inkml:brushProperty name="ignorePressure" value="1"/>
    </inkml:brush>
  </inkml:definitions>
  <inkml:trace contextRef="#ctx0" brushRef="#br0">152 55,'8'-1,"-1"0,1-1,-1 0,-1 0,2-1,-1 0,0 0,12-7,-12 5,0 1,1 0,-1 1,1 1,-1-1,1 1,11-2,-20 8,0-1,0 1,0-1,-1 1,1-1,0 1,-1 0,0-1,-4 4,-4 12,4-5,1-1,0 1,2 0,-1 0,1 1,1-1,-1 25,2-10,-3-1,-11 55,12-78,1 1,0 1,-1-1,-1-2,0 2,-4 7,4-10,1 1,1 0,-1 1,0-1,1 0,-1 1,2 0,-1 0,1 0,-1-1,1 1,-1 7,0 12,2-10,0-2,-1 1,0-1,-1 1,-1-1,-1 0,0 1,1-2,-11 22,10-27,-3 5,-1 1,2 0,-1-1,3 3,-2-2,1 2,2-1,-5 22,6-25,0 2,-1-2,0 1,-1-1,0 1,-1-1,0 0,-8 12,-6 13,17-31,0 0,0 0,0-1,2 1,-2 1,1-1,0 0,0 0,1 0,0 1,-1-1,1 1,1-2,-1 2,1-1,0 1,0-1,0 0,0 0,2 6,1-4,0-1,-1 1,1 0,1-1,-1 0,1 0,0-1,0 1,1-2,-2 1,3 0,5 4,-3-3,1 0,-1 2,-1 0,1-1,-1 2,-1 0,1 0,-1 1,0 0,9 15,-15-22,0 0,1 0,-1 0,1-1,0 1,0-1,0 1,-1-1,1 1,0-1,0 0,1 0,-1-1,-1 1,1 0,1-1,2 1,39 1,-33-3,5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0:46.489"/>
    </inkml:context>
    <inkml:brush xml:id="br0">
      <inkml:brushProperty name="width" value="0.1" units="cm"/>
      <inkml:brushProperty name="height" value="0.2" units="cm"/>
      <inkml:brushProperty name="color" value="#FF8517"/>
      <inkml:brushProperty name="tip" value="rectangle"/>
      <inkml:brushProperty name="rasterOp" value="maskPen"/>
      <inkml:brushProperty name="ignorePressure" value="1"/>
    </inkml:brush>
  </inkml:definitions>
  <inkml:trace contextRef="#ctx0" brushRef="#br0">556 106,'7'0,"-1"0,1-1,-1 0,1 0,-1-1,0 0,0 1,1-2,-2 1,1-1,-1-1,2 1,-2-1,0 1,1-2,-2 1,1-1,0 0,-2 1,2-2,-1 1,3-6,-6 8,0 1,1 0,-1 0,1 0,0 0,-2 0,2 1,0-1,0 0,0 2,0-2,0 1,0 0,0 0,0 0,1 0,-1 0,0 0,0 1,0-1,1 1,-1-1,1 1,-1 0,0 0,1 0,-1 1,1-1,-1 1,4 1,4 2,0 0,0 1,-1 0,0 2,13 8,-8-4,-14-11,0 0,0 0,0 0,0 0,0 1,0-1,0 0,0 1,0-1,0 0,0 1,0-1,0 0,0 1,0-1,0 0,-1 1,1-1,0 0,0 0,0 1,0-1,-1 0,1 1,0-1,0 0,-1 0,1 0,0 1,0-1,-1 0,1 0,0 0,-1 0,1 1,0-1,-1 0,1 0,0 0,-1 0,1 0,-1 0,-21 12,13-8,1 1,1 1,0-1,1 1,-1 0,1 1,-10 13,-15 13,28-29,-2 0,0-1,1 0,-1 0,0-2,-8 5,9-4,-2 0,2 1,-1-1,0 1,1 0,0-1,-7 8,2-1,1-2,-1 2,0-2,-2 0,1 0,-16 7,-98 48,48-4,69-52,0 1,1 0,0 0,0 0,0 1,1 0,0 0,1 1,-7 15,8-15,-2 2,0-3,0 2,-1-1,1-1,-2 1,-10 11,0-6,-36 23,-10 7,63-44,-1 1,1-1,0 1,-1-1,1 1,-1-1,1 1,-1-1,0 1,1-1,-1 0,1 1,-1-1,0 0,1 0,-1 1,0-1,1 0,0 0,-1 0,1 0,-1 0,0 0,1 0,-1 0,0 0,1 0,-1 0,0-1,1 1,-1 0,1 0,-1-1,0 1,1 0,-1-1,1 1,-1 0,1-1,-1 1,1-2,-12-28,2 0,6 25,1 1,-2 0,1-1,0 1,-1 0,-7-3,0-2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2:10.438"/>
    </inkml:context>
    <inkml:brush xml:id="br0">
      <inkml:brushProperty name="width" value="0.1" units="cm"/>
      <inkml:brushProperty name="height" value="0.2" units="cm"/>
      <inkml:brushProperty name="color" value="#FF8517"/>
      <inkml:brushProperty name="tip" value="rectangle"/>
      <inkml:brushProperty name="rasterOp" value="maskPen"/>
      <inkml:brushProperty name="ignorePressure" value="1"/>
    </inkml:brush>
  </inkml:definitions>
  <inkml:trace contextRef="#ctx0" brushRef="#br0">773 979,'1'0,"1"0,-1 0,0 0,0 1,0-1,1 0,-1 0,0 1,0-1,-1 1,1-1,0 1,0-1,0 1,0 0,0-1,0 1,0 0,0 0,0 0,0 0,-1 0,1 0,0 0,-1 2,1-1,1 1,-2 0,1 1,0-1,-1 1,1-1,-1 0,0 0,0 5,-1 2,-1 1,0-1,0 1,-8 19,9-28,0 0,1 0,-2 1,0-1,1 0,-1 0,0 0,0 0,0 0,1-1,-1 1,0-2,0 2,-1-1,1 0,0 0,0 0,-1 0,1 0,-1 0,1-1,-3 1,-8 1,0-2,1 1,-19-3,21 0,1 2,-1 0,0 0,-10 2,-37 18,47-15,0-1,0 0,-1-2,1 1,-1-1,-12 1,2-3,1-1,-1-2,-39-8,39 5,-1 2,-1 0,-23 1,8 4,26 1,0-2,0 0,-1 0,1-1,-19-3,30 3,-1 1,0-1,0 0,0 0,1 0,0-1,-1 1,0 0,1 0,-1-1,1 1,0-1,-1 0,2 1,-1-1,0 1,0-1,0 0,1 1,-1-1,-1-4,0-3,0-1,0-1,2-11,-4-14,-2 19,2 1,-3-1,-8-14,10 20,0 0,0 0,1 0,0-1,1 1,0-1,1 1,-2-23,4-34,3-121,0 164,0 1,12-37,-8 36,-1 1,3-38,-7-162,-3 118,1 93</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2:13.947"/>
    </inkml:context>
    <inkml:brush xml:id="br0">
      <inkml:brushProperty name="width" value="0.1" units="cm"/>
      <inkml:brushProperty name="height" value="0.2" units="cm"/>
      <inkml:brushProperty name="color" value="#FF8517"/>
      <inkml:brushProperty name="tip" value="rectangle"/>
      <inkml:brushProperty name="rasterOp" value="maskPen"/>
      <inkml:brushProperty name="ignorePressure" value="1"/>
    </inkml:brush>
  </inkml:definitions>
  <inkml:trace contextRef="#ctx0" brushRef="#br0">0 1,'395'0,"-394"-1,1 1,0 0,0 0,0 0,0 1,0-1,-1 1,1-1,0 1,0-1,0 1,0 0,-1 0,0 0,1 0,0 0,-1 0,1 0,-1 0,1 0,1 4,-2-3,0 1,0 0,0 0,0-1,-1 0,1 1,-1 0,1 0,-1 0,0 0,0 0,0 0,-1-1,0 6,-6 49,5-35,-1-1,-1 1,0-1,-8 23,-6-7,14-29,1-1,-1 2,0-2,1 2,1-1,0 0,0 1,-1 13,3 87,2-78,-1 2,-2-1,-2-1,-11 62,4-51,-8 86,17-113,1-1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2:17.841"/>
    </inkml:context>
    <inkml:brush xml:id="br0">
      <inkml:brushProperty name="width" value="0.1" units="cm"/>
      <inkml:brushProperty name="height" value="0.2" units="cm"/>
      <inkml:brushProperty name="color" value="#FF8517"/>
      <inkml:brushProperty name="tip" value="rectangle"/>
      <inkml:brushProperty name="rasterOp" value="maskPen"/>
      <inkml:brushProperty name="ignorePressure" value="1"/>
    </inkml:brush>
  </inkml:definitions>
  <inkml:trace contextRef="#ctx0" brushRef="#br0">480 282,'1'0,"0"-1,0 1,-1-1,1 0,0 1,0-1,-1 1,0-1,1 0,0 0,-1 0,1 1,0 0,-1-1,1 0,-1 0,1 0,-1 0,0 0,0 0,1 0,-1 0,0 0,0 0,0 0,0 0,0-1,2-33,-2 30,1-15,0 4,-1 0,-3-24,3 35,-1 2,0-2,-1 1,1-1,-1 1,1 0,0 0,-2 0,1 0,-1 0,1 0,0 2,-7-7,4 2,-1 2,0-1,-1 0,0 1,0 0,0 1,-1-1,1 1,-1 1,0-1,1 2,-2 0,1 0,0 0,-1 0,1 1,0 1,-10 0,-73-1,-61 3,148-2,0 1,0-1,0 1,0 0,0 0,1 0,-2 0,1 1,1-1,-1 0,1 1,-7 5,9-5,-1 0,1 0,-1 0,1 0,0 0,1-1,-1 1,0 1,0-1,0 0,1 1,-1-1,1 1,-1-1,1 0,0 0,0 0,0 1,1-1,-1 1,1-1,-1 0,1 1,0 0,14 32,-9-25,1 5</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2:20.999"/>
    </inkml:context>
    <inkml:brush xml:id="br0">
      <inkml:brushProperty name="width" value="0.1" units="cm"/>
      <inkml:brushProperty name="height" value="0.2" units="cm"/>
      <inkml:brushProperty name="color" value="#FF8517"/>
      <inkml:brushProperty name="tip" value="rectangle"/>
      <inkml:brushProperty name="rasterOp" value="maskPen"/>
      <inkml:brushProperty name="ignorePressure" value="1"/>
    </inkml:brush>
  </inkml:definitions>
  <inkml:trace contextRef="#ctx0" brushRef="#br0">93 0,'-4'7,"-1"-1,2 1,0 0,-1 0,1 0,2 1,-2-1,-1 10,-1 3,0 22,4-36,1-1,-1 1,1 0,-2 0,1-1,-3 11,2-15,1 1,-1-1,1 1,-1-1,0 1,0-1,1 0,-1 0,0 0,0 0,0 0,0 0,0 0,-2 0,-9 2,11-4,5 0,2-2,1 0,-1 0,0 0,8-6,21-12,-18 12,2-1,29-22,15-9,-49 33,-3 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2:23.008"/>
    </inkml:context>
    <inkml:brush xml:id="br0">
      <inkml:brushProperty name="width" value="0.1" units="cm"/>
      <inkml:brushProperty name="height" value="0.2" units="cm"/>
      <inkml:brushProperty name="color" value="#FF8517"/>
      <inkml:brushProperty name="tip" value="rectangle"/>
      <inkml:brushProperty name="rasterOp" value="maskPen"/>
      <inkml:brushProperty name="ignorePressure" value="1"/>
    </inkml:brush>
  </inkml:definitions>
  <inkml:trace contextRef="#ctx0" brushRef="#br0">0 0,'1'6,"0"-1,1 1,0 0,-1 0,1-2,0 2,1-1,0 0,-1 0,6 6,9 17,-15-22,1 0,1 0,0 0,-1-1,1 0,1 1,-1-1,1-1,1 1,-2-1,2 1,-1-1,1 0,9 3,-6-3,1-1,0 1,1-2,-1 0,0-1,0 0,1 0,15-2,7 1,-23 1,0-1,1 0,-2 0,1-1,0-1,0 1,0-2,-1 0,12-5,4-2,-13 7</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2:24.351"/>
    </inkml:context>
    <inkml:brush xml:id="br0">
      <inkml:brushProperty name="width" value="0.1" units="cm"/>
      <inkml:brushProperty name="height" value="0.2" units="cm"/>
      <inkml:brushProperty name="color" value="#FF8517"/>
      <inkml:brushProperty name="tip" value="rectangle"/>
      <inkml:brushProperty name="rasterOp" value="maskPen"/>
      <inkml:brushProperty name="ignorePressure" value="1"/>
    </inkml:brush>
  </inkml:definitions>
  <inkml:trace contextRef="#ctx0" brushRef="#br0">134 0,'-2'0,"-5"0,-2 0,-2 0,-3 0,-1 0,-1 0,1 0,-1 0,0 0,3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2:25.486"/>
    </inkml:context>
    <inkml:brush xml:id="br0">
      <inkml:brushProperty name="width" value="0.1" units="cm"/>
      <inkml:brushProperty name="height" value="0.2" units="cm"/>
      <inkml:brushProperty name="color" value="#FF8517"/>
      <inkml:brushProperty name="tip" value="rectangle"/>
      <inkml:brushProperty name="rasterOp" value="maskPen"/>
      <inkml:brushProperty name="ignorePressure" value="1"/>
    </inkml:brush>
  </inkml:definitions>
  <inkml:trace contextRef="#ctx0" brushRef="#br0">65 60,'0'-3,"-2"-2,-4-3,-4 2,-1 0,-3-4,2-1,3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2:29.251"/>
    </inkml:context>
    <inkml:brush xml:id="br0">
      <inkml:brushProperty name="width" value="0.1" units="cm"/>
      <inkml:brushProperty name="height" value="0.2" units="cm"/>
      <inkml:brushProperty name="color" value="#FF8517"/>
      <inkml:brushProperty name="tip" value="rectangle"/>
      <inkml:brushProperty name="rasterOp" value="maskPen"/>
      <inkml:brushProperty name="ignorePressure" value="1"/>
    </inkml:brush>
  </inkml:definitions>
  <inkml:trace contextRef="#ctx0" brushRef="#br0">1 0,'0'3,"0"4,0 2,0 4,0 3,0 3,0-3</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2:32.004"/>
    </inkml:context>
    <inkml:brush xml:id="br0">
      <inkml:brushProperty name="width" value="0.1" units="cm"/>
      <inkml:brushProperty name="height" value="0.2" units="cm"/>
      <inkml:brushProperty name="color" value="#FF8517"/>
      <inkml:brushProperty name="tip" value="rectangle"/>
      <inkml:brushProperty name="rasterOp" value="maskPen"/>
      <inkml:brushProperty name="ignorePressure" value="1"/>
    </inkml:brush>
  </inkml:definitions>
  <inkml:trace contextRef="#ctx0" brushRef="#br0">79 1,'-5'0,"0"0,0 0,0 0,0 1,0 0,1 0,-1 0,-1 1,-5 2,9-3,0 0,1 1,-1 0,0-1,1 1,-1 0,1 0,-1 0,1 0,0 1,1-1,-1-1,0 1,0 1,0-1,1 1,-1-1,1 1,0-1,-1 1,1-1,1 3,0 223,1-85,-1-120,0 1,7 28,-7-47,2 19,0 41,-3-42,1 0,5 25,-2-6,0 0,-3 1,-3 43,0-3,2 25,0-95</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3:23.349"/>
    </inkml:context>
    <inkml:brush xml:id="br0">
      <inkml:brushProperty name="width" value="0.5" units="cm"/>
      <inkml:brushProperty name="height" value="1" units="cm"/>
      <inkml:brushProperty name="color" value="#FFC189"/>
      <inkml:brushProperty name="tip" value="rectangle"/>
      <inkml:brushProperty name="rasterOp" value="maskPen"/>
      <inkml:brushProperty name="ignorePressure" value="1"/>
    </inkml:brush>
  </inkml:definitions>
  <inkml:trace contextRef="#ctx0" brushRef="#br0">910 0,'14'60,"1"98,-13 78,-2-128,-1-96,0-1,0 1,-1-1,0 1,-1-2,0 2,0-2,-2 1,0-1,1 1,-9 10,4-3,1-1,1 1,-8 27,-7 18,19-53,0 1,0-2,1 2,0-1,1 1,0 12,-3 23,3-43,0 0,0-1,0 1,-1-1,1 1,1-1,-2 1,0-2,0 1,1 0,-1 0,-2 3,1-3,1 0,-1 1,1-1,0 0,1 1,-1-1,1 1,-1 0,1 0,-2 4,-3 39,5-36,0-1,-1 0,1 0,-5 15,-9 16,-13 60,26-95,0 1,-1-1,2 0,-2 0,0 0,-1 0,1-1,0 0,-5 5,4-3,-2 0,2 0,0 1,-6 12,-24 60,21-39,12-35,-1 1,1-1,0-1,-1 1,0 0,0 0,-1-1,0 0,-4 8,-5 3,0 0,2 2,-12 20,10-18,-2-1,1 0,-2-1,-28 27,-18 18,47-43,-1 0,2 1,0 1,2 0,-1 1,-7 23,15-35,0-1,-2 0,1 0,-1-1,-11 14,11-15,-1 1,2-1,0 2,-1-2,2 2,-6 15,7-16,0 2,0 0,-1 0,0 0,0-1,-1 1,0-1,-1 0,-7 9,7-10,-1 1,2-1,-1 1,2 0,-1 0,0 0,2 1,-1 0,-3 14,5-14,0 0,-1-2,-1 2,0-2,1 1,-2 0,0-1,0 0,0-1,-1 1,-7 7,-7 4,11-10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0:47.553"/>
    </inkml:context>
    <inkml:brush xml:id="br0">
      <inkml:brushProperty name="width" value="0.1" units="cm"/>
      <inkml:brushProperty name="height" value="0.2" units="cm"/>
      <inkml:brushProperty name="color" value="#FF8517"/>
      <inkml:brushProperty name="tip" value="rectangle"/>
      <inkml:brushProperty name="rasterOp" value="maskPen"/>
      <inkml:brushProperty name="ignorePressure" value="1"/>
    </inkml:brush>
  </inkml:definitions>
  <inkml:trace contextRef="#ctx0" brushRef="#br0">0 1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3:25.221"/>
    </inkml:context>
    <inkml:brush xml:id="br0">
      <inkml:brushProperty name="width" value="0.5" units="cm"/>
      <inkml:brushProperty name="height" value="1" units="cm"/>
      <inkml:brushProperty name="color" value="#FFC189"/>
      <inkml:brushProperty name="tip" value="rectangle"/>
      <inkml:brushProperty name="rasterOp" value="maskPen"/>
      <inkml:brushProperty name="ignorePressure" value="1"/>
    </inkml:brush>
  </inkml:definitions>
  <inkml:trace contextRef="#ctx0" brushRef="#br0">170 0,'0'8,"0"-1,0 1,0 0,-1-1,-1 1,1 0,-1-2,1 2,-2 0,0-2,0 1,-1 1,1-2,-1 0,-6 8,-112 156,112-154</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3:28.325"/>
    </inkml:context>
    <inkml:brush xml:id="br0">
      <inkml:brushProperty name="width" value="0.5" units="cm"/>
      <inkml:brushProperty name="height" value="1" units="cm"/>
      <inkml:brushProperty name="color" value="#FFC189"/>
      <inkml:brushProperty name="tip" value="rectangle"/>
      <inkml:brushProperty name="rasterOp" value="maskPen"/>
      <inkml:brushProperty name="ignorePressure" value="1"/>
    </inkml:brush>
  </inkml:definitions>
  <inkml:trace contextRef="#ctx0" brushRef="#br0">0 50,'105'2,"114"-4,-136-6,60 0,-3 0,-1 0,-46 10,132-4,-173-5,-35 4,1 0,18 0,93 2,127 4,-192 4,-35-4,38 2,-55-5</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3:29.960"/>
    </inkml:context>
    <inkml:brush xml:id="br0">
      <inkml:brushProperty name="width" value="0.5" units="cm"/>
      <inkml:brushProperty name="height" value="1" units="cm"/>
      <inkml:brushProperty name="color" value="#FFC189"/>
      <inkml:brushProperty name="tip" value="rectangle"/>
      <inkml:brushProperty name="rasterOp" value="maskPen"/>
      <inkml:brushProperty name="ignorePressure" value="1"/>
    </inkml:brush>
  </inkml:definitions>
  <inkml:trace contextRef="#ctx0" brushRef="#br0">1 0,'576'0,"-532"7,-31-4</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3:41.201"/>
    </inkml:context>
    <inkml:brush xml:id="br0">
      <inkml:brushProperty name="width" value="0.5" units="cm"/>
      <inkml:brushProperty name="height" value="1" units="cm"/>
      <inkml:brushProperty name="color" value="#FFC189"/>
      <inkml:brushProperty name="tip" value="rectangle"/>
      <inkml:brushProperty name="rasterOp" value="maskPen"/>
      <inkml:brushProperty name="ignorePressure" value="1"/>
    </inkml:brush>
  </inkml:definitions>
  <inkml:trace contextRef="#ctx0" brushRef="#br0">1697 1,'-9'9,"-1"-1,-19 12,-15 14,29-23,0 1,1-2,-18 9,-13 9,-119 78,122-72,35-28,0 1,-1-1,1 0,-2-1,1 1,-1-2,-14 6,8-3,0 1,1-1,0 2,0 1,0-1,1 2,-15 15,3-4,25-22,-1 1,0-1,0 1,0 0,1-1,-1 1,1 0,-1 0,0 0,1-1,-1 1,1 0,-1 0,1 0,-1 0,1 0,-1 0,1 0,0 0,0 0,-1 0,1 0,0 0,0 1,1-1,-1 0,1 0,0-1,-1 1,1 0,0 0,0 0,0 0,0-1,-1 1,0 0,1-1,0 1,0-1,0 1,0-1,1 0,0 1,10 2,-1-1,0 0,15-1,-18 0,124 17,35 1,214-5,87-14,-392-8,-54 5,35-2,-50 5,-4-1,-1 1,1 0,-1-1,1 1,-1 0,0 1,1-1,-1 0,1 1,-2 0,2-1,-1 1,1 0,-1 0,2 2,-4-2,0-1,0 0,0 1,0-1,0 1,0 0,0-1,0 1,0 0,0-1,-1 1,1-1,0 1,0 0,0-1,0 1,0-1,-1 1,1-1,-1 1,1-1,-1 1,1-1,-1 1,1-1,-1 0,1 1,-1-1,1 0,-2 1,-17 9,-61 24,-162 43,127-55,31-6,-60 24,58-17,57-17,-50 19,37-9,-57 13,58-20,20-4,-1-1,2 3,-31 12,38-14,0 1,-23 3,25-6,0 0,0 1,0 0,-20 10,-64 36,66-39,23-9,1 0,-1 0,1 1,-1 0,0 0,2-1,-6 6,9-7,1-1,0 0,0 0,0 0,-1 0,1 0,0 1,0-1,0 0,-1 0,1 0,0 0,0 1,0-1,0 0,0 0,0 1,0-1,-1 0,1 0,0 0,0 1,0-1,0 0,0 0,0 1,0-1,0 0,0 0,0 1,0-1,0 0,0 0,1 1,-1-1,0 0,0 0,0 0,0 1,0-1,0 0,1 0,-1 0,0 1,0-1,0 0,1 0,14 4,20-2,-35-2,49-1,-12 0,0 1,72 11,-67-5,0-3,1-2,46-2,-3-2,5 5,100-4,-184 1,1-1,-1 0,0 0,0-1,-1 0,1 0,8-4,-9 3,2 0,-2 0,2 1,-1 0,1 2,11-4,7 3,-1 1,43 4,-67-3,-1 0,1 0,0 0,-1 0,1 0,0 0,-1 1,0-1,1 0,0 0,-1 1,1-1,0 0,-1 1,1-1,0 0,-1 1,1-1,-1 1,1-1,-1 1,2 0,-2-1,0 1,0-1,0 1,0 0,0-1,-1 1,1 0,0-1,0 1,-1 0,1-1,0 1,0-1,-1 1,1-1,-1 1,1-1,0 1,-1-1,0 1,-36 28,24-20,0 2,0 0,0 1,2 0,-1 1,2 0,-1 1,1 1,2-1,-9 18,-84 201,88-195,-8 43,9-34,7-15,0-1,2 1,2-1,1 2,4 39,-4-69,1 0,-1 0,1 0,0 0,-1 1,1-1,1 0,-1-1,0 1,1 0,-2 0,2 0,0-1,0 1,0-1,1 1,-1-2,-1 1,2 1,0-1,-1-1,1 1,-1 0,1-1,0 1,2 0,8 1,0 1,1-1,-1 0,25 0,13 3,-51-6,0 0,1 0,-1 0,0 0,0 0,0 1,1-1,-1 0,0 0,1 0,-1 0,0 1,1-1,-1 0,0 0,1 0,-1 1,0-1,0 0,1 0,-1 0,0 0,0 0,0 1,0-1,1 0,-1 1,0-1,0 1,0-1,0 0,0 1,-6 13,-20 13,19-20,-5 3,0-2,-1 1,0-1,0-2,-1 1,-19 5,14-3,2-4,2-1,-2-2,0 1,1-1,0-1,-1-1,-30-4,-8 2,9 3,20 0,1-1,-1-1,-48-9,-40-5,68 8,31 6,1-1,0-1,-21-6,8 0,0 2,0 2,-1 0,-37-2,-116 7,81 2,122-3,-1-2,37-8,-33 5,39-4,102 8,-105 3,0-2,111-19,-171 20,68-12,-62 11,0 1,0 0,0 0,0 0,0 1,0 0,12 4,-18-5,-1 0,0 1,1-1,0 0,0 1,0-1,0 1,-1-1,1 1,0-1,-1 0,1 1,0 0,-1-1,1 1,-1 0,1 0,-1 0,1-1,-1 1,0 0,1 0,-1 0,0 0,0 1,0 1,0-1,0 0,0 0,0 0,-1 0,0 1,1-1,-1 0,0 0,-1 3,-2 1,1 2,-2-1,0-1,-9 12,1-6,-1 0,1-1,-1 0,-1-2,0 1,-31 12,13-9,-1 0,-47 8,49-13,2 3,-33 14,-29 11,-29 5,31-19,59-15,2-1,-46 20,25-8,32-11,2-1,-1 1,-18 13,8-5,0-1,0-1,-31 10,11-4,24-9,-36 9,38-13,-10 2,-53 7,79-15,1 1,-1-1,0 1,1 0,0 1,-1-1,1 1,0 0,-1 0,2-1,-7 5,8-4,1 0,-1 0,0 1,0-1,0 1,1-1,-1 0,1 1,1 0,-1-1,0 1,0 0,0 0,0-1,1 1,0 0,-1 0,1 0,1 5,-1-2,0 1,1 1,0-2,1 1,-1 0,1-1,0 1,1 0,0 0,0-2,0 1,6 7,-3-3,2-1,0-1,-1 1,2-2,0 1,14 10,-16-13,-2 0,1 0,-1 0,0 1,0 1,-1-1,7 10,-8-10,1 0,1 1,-1-1,1-1,0 1,0-1,0 0,11 7,-8-7,1-1,0-1,0 0,0 0,0-1,1 0,-1-1,19 1,29 6,-35-5,33 2,14 2,-26-1,0-3,77-4,-39-1,-74 3,1-1,-1 0,1 0,-1-1,1 0,-1-1,0 0,0 0,0 0,0-1,0 0,0-1,-1 2,1-2,-2-1,2 1,-2-1,11-10,-1-1,-2 1,0 0,1 1,1 0,0 2,0 0,26-15,35-18,-28 16,0-6,-36 24,0 3,21-13,-16 10,28-20,-30 19,0 2,25-15,60-37,-90 55,0 0,-1-1,1 1,12-14,10-8,124-104,-150 127,0 1,-1-2,1 0,-2 1,1-1,0-1,-1 1,0 0,0-2,-1 2,3-13,16-34,-14 40,-2 1,2 0,-3-1,1 1,7-26,-6 12,2 1,1 0,1 2,21-39,-22 47</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3:51.584"/>
    </inkml:context>
    <inkml:brush xml:id="br0">
      <inkml:brushProperty name="width" value="0.2" units="cm"/>
      <inkml:brushProperty name="height" value="0.4" units="cm"/>
      <inkml:brushProperty name="color" value="#FFC189"/>
      <inkml:brushProperty name="tip" value="rectangle"/>
      <inkml:brushProperty name="rasterOp" value="maskPen"/>
      <inkml:brushProperty name="ignorePressure" value="1"/>
    </inkml:brush>
  </inkml:definitions>
  <inkml:trace contextRef="#ctx0" brushRef="#br0">254 1,'-15'0,"6"0,0-1,1 2,-2-1,2 2,-17 3,22-4,1 0,0 0,0-1,0 2,-1-1,1 1,0-1,0 1,1 0,-1 0,1 0,-1 0,0 0,1 0,-1 0,1-1,0 2,1-1,-1 1,0-1,0 1,0-1,1 1,-1-1,0 5,2 46,0-47,0 1,-1 0,0 0,0-1,0 2,-1-1,0-1,-1 0,1 1,-1-1,-1 1,-2 7,0-5,0 0,-1-1,1 0,-2 1,1-2,-2 0,1 1,-1-2,1 0,-2 1,-8 3,14-9,1 1,0-1,0 0,1 0,-1 1,1-1,-1 1,0 0,1-1,-1 1,1-1,0 1,0 0,0 0,0 0,-1 2,1-2,1-1,0 1,0-1,0 1,0-2,0 2,0-1,0 1,0-1,1 1,-1-1,1 1,-1-1,1 0,-1 1,1-1,0 0,0 3,4 0,-1 1,0-1,1 0,0 0,-1-1,1 0,0 1,0-1,1 0,6 2,90 43,-84-40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3:54.592"/>
    </inkml:context>
    <inkml:brush xml:id="br0">
      <inkml:brushProperty name="width" value="0.2" units="cm"/>
      <inkml:brushProperty name="height" value="0.4" units="cm"/>
      <inkml:brushProperty name="color" value="#FFC189"/>
      <inkml:brushProperty name="tip" value="rectangle"/>
      <inkml:brushProperty name="rasterOp" value="maskPen"/>
      <inkml:brushProperty name="ignorePressure" value="1"/>
    </inkml:brush>
  </inkml:definitions>
  <inkml:trace contextRef="#ctx0" brushRef="#br0">1 1,'13'-1,"0"1,0 0,20 4,-28-3,0 1,0-1,0 1,0-1,-2 1,2 1,0-1,-2 1,2 0,3 5,3 1,1 1,-1 1,-1 0,-1 1,0 0,0 0,10 21,-15-27,1 1,-1 0,2-2,7 10,-8-11,1 2,-1 0,-1 0,1 0,0 1,3 8,-7-13,0 1,0-1,-1 0,1 0,-1 0,0 0,0 1,0-1,0-1,0 1,0 1,-1-1,1 0,-1 0,1 0,-1 0,0 0,0 0,0 0,0-1,0 1,0 0,-1 0,2 0,-1-1,-1 1,0-1,-2 3,-1 0,-2-1,1 1,-1 0,1-1,-1 0,0 0,-1-1,2-1,-2 1,-10 1,-27 8,31-7,0-2</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3:57.029"/>
    </inkml:context>
    <inkml:brush xml:id="br0">
      <inkml:brushProperty name="width" value="0.2" units="cm"/>
      <inkml:brushProperty name="height" value="0.4" units="cm"/>
      <inkml:brushProperty name="color" value="#FFC189"/>
      <inkml:brushProperty name="tip" value="rectangle"/>
      <inkml:brushProperty name="rasterOp" value="maskPen"/>
      <inkml:brushProperty name="ignorePressure" value="1"/>
    </inkml:brush>
  </inkml:definitions>
  <inkml:trace contextRef="#ctx0" brushRef="#br0">0 293,'6'1,"1"-1,-1 0,0-1,1 1,-1-1,0-1,0 1,1-1,-2 0,1 0,0-1,0 0,8-5,-3-1,1 2,0 0,1 0,0 1,0 1,0 0,19-4,-11 3,1-1,-1-2,0 0,-1-2,27-17,-24 15,-14 8,0 0,0-1,-1-1,1 0,-2 1,1-2,-1 0,0 0,10-14,4-12,-14 20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3:59.355"/>
    </inkml:context>
    <inkml:brush xml:id="br0">
      <inkml:brushProperty name="width" value="0.2" units="cm"/>
      <inkml:brushProperty name="height" value="0.4" units="cm"/>
      <inkml:brushProperty name="color" value="#FFC189"/>
      <inkml:brushProperty name="tip" value="rectangle"/>
      <inkml:brushProperty name="rasterOp" value="maskPen"/>
      <inkml:brushProperty name="ignorePressure" value="1"/>
    </inkml:brush>
  </inkml:definitions>
  <inkml:trace contextRef="#ctx0" brushRef="#br0">1 240,'0'1,"0"-1,1 1,-1 0,1 0,0 0,-1 0,1-1,-1 1,1 0,0-1,-1 1,1 0,-1-1,1 1,0-1,0 1,0-1,0 0,0 1,0-1,0 0,0 0,0 0,0 0,0 0,-1 0,2 0,31 2,-29-2,23 1,160-3,-185 2,0 0,0-1,-1 1,0 0,1-1,0 0,-1 0,1 0,0 0,-1 0,1 0,-2 0,1-1,1 1,-1 0,0-1,0 1,0-1,0 0,0 1,0-1,0 1,-1 0,1-1,0 0,-1 0,0 0,0 0,0 1,0-1,0-2,1-10,-1 0,0-1,-2-14,0 4,3 18,-1 1,1 1,0-2,0 1,1 0,0 1,0-1,1 0,0 1,-1 0,1-1,1 1,0 0,-1 1,1-1,0 1,7-6,-1-1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4:04.843"/>
    </inkml:context>
    <inkml:brush xml:id="br0">
      <inkml:brushProperty name="width" value="0.1" units="cm"/>
      <inkml:brushProperty name="height" value="0.2" units="cm"/>
      <inkml:brushProperty name="color" value="#FFC189"/>
      <inkml:brushProperty name="tip" value="rectangle"/>
      <inkml:brushProperty name="rasterOp" value="maskPen"/>
      <inkml:brushProperty name="ignorePressure" value="1"/>
    </inkml:brush>
  </inkml:definitions>
  <inkml:trace contextRef="#ctx0" brushRef="#br0">0 10,'6'0,"3"0,3 0,3 0,1 0,-1 0,1 0,1 0,-2 0,0 0,1 0,-1-3,1 0,-4-1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4:06.252"/>
    </inkml:context>
    <inkml:brush xml:id="br0">
      <inkml:brushProperty name="width" value="0.1" units="cm"/>
      <inkml:brushProperty name="height" value="0.2" units="cm"/>
      <inkml:brushProperty name="color" value="#FFC189"/>
      <inkml:brushProperty name="tip" value="rectangle"/>
      <inkml:brushProperty name="rasterOp" value="maskPen"/>
      <inkml:brushProperty name="ignorePressure" value="1"/>
    </inkml:brush>
  </inkml:definitions>
  <inkml:trace contextRef="#ctx0" brushRef="#br0">93 0,'3'0,"-5"3,-5 1,-2-1,-4-1,-4 0,-1 0,1 1,4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0:51.317"/>
    </inkml:context>
    <inkml:brush xml:id="br0">
      <inkml:brushProperty name="width" value="0.1" units="cm"/>
      <inkml:brushProperty name="height" value="0.2" units="cm"/>
      <inkml:brushProperty name="color" value="#FF8517"/>
      <inkml:brushProperty name="tip" value="rectangle"/>
      <inkml:brushProperty name="rasterOp" value="maskPen"/>
      <inkml:brushProperty name="ignorePressure" value="1"/>
    </inkml:brush>
  </inkml:definitions>
  <inkml:trace contextRef="#ctx0" brushRef="#br0">78 172,'-3'0,"-2"0,-5 0,-2-3,-2 0,2-3,3-6,2-3,3-1,2-1,4-2,2 2,2 3,3 1,1 1,0-1,-2 2</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4:07.499"/>
    </inkml:context>
    <inkml:brush xml:id="br0">
      <inkml:brushProperty name="width" value="0.1" units="cm"/>
      <inkml:brushProperty name="height" value="0.2" units="cm"/>
      <inkml:brushProperty name="color" value="#FFC189"/>
      <inkml:brushProperty name="tip" value="rectangle"/>
      <inkml:brushProperty name="rasterOp" value="maskPen"/>
      <inkml:brushProperty name="ignorePressure" value="1"/>
    </inkml:brush>
  </inkml:definitions>
  <inkml:trace contextRef="#ctx0" brushRef="#br0">38 39,'-1'6,"0"-1,-1 0,0-1,1 2,-2-1,0-1,1 0,-1 1,0-1,0 1,-1-1,-6 6,23-22,0 0,1 2,0 0,20-11,21-11,-41 23</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4:08.651"/>
    </inkml:context>
    <inkml:brush xml:id="br0">
      <inkml:brushProperty name="width" value="0.1" units="cm"/>
      <inkml:brushProperty name="height" value="0.2" units="cm"/>
      <inkml:brushProperty name="color" value="#FFC189"/>
      <inkml:brushProperty name="tip" value="rectangle"/>
      <inkml:brushProperty name="rasterOp" value="maskPen"/>
      <inkml:brushProperty name="ignorePressure" value="1"/>
    </inkml:brush>
  </inkml:definitions>
  <inkml:trace contextRef="#ctx0" brushRef="#br0">0 0,'3'0,"2"0,5 0,2 0,-1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0:52.533"/>
    </inkml:context>
    <inkml:brush xml:id="br0">
      <inkml:brushProperty name="width" value="0.1" units="cm"/>
      <inkml:brushProperty name="height" value="0.2" units="cm"/>
      <inkml:brushProperty name="color" value="#FF8517"/>
      <inkml:brushProperty name="tip" value="rectangle"/>
      <inkml:brushProperty name="rasterOp" value="maskPen"/>
      <inkml:brushProperty name="ignorePressure" value="1"/>
    </inkml:brush>
  </inkml:definitions>
  <inkml:trace contextRef="#ctx0" brushRef="#br0">0 7,'3'-3,"1"-1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0:59.876"/>
    </inkml:context>
    <inkml:brush xml:id="br0">
      <inkml:brushProperty name="width" value="0.1" units="cm"/>
      <inkml:brushProperty name="height" value="0.2" units="cm"/>
      <inkml:brushProperty name="color" value="#FF8517"/>
      <inkml:brushProperty name="tip" value="rectangle"/>
      <inkml:brushProperty name="rasterOp" value="maskPen"/>
      <inkml:brushProperty name="ignorePressure" value="1"/>
    </inkml:brush>
  </inkml:definitions>
  <inkml:trace contextRef="#ctx0" brushRef="#br0">1 18,'0'0,"0"-1,1 0,-1 0,0 1,1-1,-1 0,1 1,-1-1,1 0,-1 1,1 0,0 0,-1-1,0 1,1-1,-1 1,1 0,0-1,-1 1,1 0,0-1,0 1,0 0,-1 0,1 0,0 0,1-1,25-1,-25 2,61-4,70 8,-42 11,-80-14,-1 1,1 0,-1 1,0 0,19 8,-17-5,0-1,1-2,21 5,-2-5,56-2,-42-2,-33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1:05.053"/>
    </inkml:context>
    <inkml:brush xml:id="br0">
      <inkml:brushProperty name="width" value="0.5" units="cm"/>
      <inkml:brushProperty name="height" value="1" units="cm"/>
      <inkml:brushProperty name="color" value="#FF8517"/>
      <inkml:brushProperty name="tip" value="rectangle"/>
      <inkml:brushProperty name="rasterOp" value="maskPen"/>
      <inkml:brushProperty name="ignorePressure" value="1"/>
    </inkml:brush>
  </inkml:definitions>
  <inkml:trace contextRef="#ctx0" brushRef="#br0">0 17,'0'-3,"3"0,2 0,5 0,2 1,2 1,0 0,4 1,4 0,1 0,-2 0,-1 0,-1 0,1 0,-1 1,0-1,-2 0,-3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1:07.879"/>
    </inkml:context>
    <inkml:brush xml:id="br0">
      <inkml:brushProperty name="width" value="0.5" units="cm"/>
      <inkml:brushProperty name="height" value="1" units="cm"/>
      <inkml:brushProperty name="color" value="#FF8517"/>
      <inkml:brushProperty name="tip" value="rectangle"/>
      <inkml:brushProperty name="rasterOp" value="maskPen"/>
      <inkml:brushProperty name="ignorePressure" value="1"/>
    </inkml:brush>
  </inkml:definitions>
  <inkml:trace contextRef="#ctx0" brushRef="#br0">0 7,'6'0,"3"0,3 0,2 0,2 0,2 0,4 0,2 0,-3 0,-1 0,-2 0,0 0,-2 0,-2 0,2 0,-1-3,-3-1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12T21:31:13.185"/>
    </inkml:context>
    <inkml:brush xml:id="br0">
      <inkml:brushProperty name="width" value="0.5" units="cm"/>
      <inkml:brushProperty name="height" value="1" units="cm"/>
      <inkml:brushProperty name="color" value="#FF8517"/>
      <inkml:brushProperty name="tip" value="rectangle"/>
      <inkml:brushProperty name="rasterOp" value="maskPen"/>
      <inkml:brushProperty name="ignorePressure" value="1"/>
    </inkml:brush>
  </inkml:definitions>
  <inkml:trace contextRef="#ctx0" brushRef="#br0">0 0,'3'0,"3"0,3 0,3 0,2 0,0 0,2 0,3 0,-1 3,2 3,-4 3,-3 1,1-3,-1-1,2-2,3-2,-3-1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1FEA65-C42D-4139-87C2-0495D493FF15}" type="datetimeFigureOut">
              <a:rPr lang="en-US" smtClean="0"/>
              <a:t>8/13/2025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15203-804B-4696-85C9-F93D2B897852}" type="slidenum">
              <a:rPr lang="en-US" smtClean="0"/>
              <a:t>‹#›</a:t>
            </a:fld>
            <a:endParaRPr lang="en-US"/>
          </a:p>
        </p:txBody>
      </p:sp>
    </p:spTree>
    <p:extLst>
      <p:ext uri="{BB962C8B-B14F-4D97-AF65-F5344CB8AC3E}">
        <p14:creationId xmlns:p14="http://schemas.microsoft.com/office/powerpoint/2010/main" val="2442278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we started this work, heat management work was not happening anywhere in the state in a coordinated way, at least as far as we can tell. The reasons were that “we live in the south” and “we have that in our hazard mitigation plan.”</a:t>
            </a:r>
          </a:p>
          <a:p>
            <a:endParaRPr lang="en-US" dirty="0"/>
          </a:p>
        </p:txBody>
      </p:sp>
      <p:sp>
        <p:nvSpPr>
          <p:cNvPr id="4" name="Slide Number Placeholder 3"/>
          <p:cNvSpPr>
            <a:spLocks noGrp="1"/>
          </p:cNvSpPr>
          <p:nvPr>
            <p:ph type="sldNum" sz="quarter" idx="5"/>
          </p:nvPr>
        </p:nvSpPr>
        <p:spPr/>
        <p:txBody>
          <a:bodyPr/>
          <a:lstStyle/>
          <a:p>
            <a:fld id="{B2615203-804B-4696-85C9-F93D2B897852}" type="slidenum">
              <a:rPr lang="en-US" smtClean="0"/>
              <a:t>1</a:t>
            </a:fld>
            <a:endParaRPr lang="en-US"/>
          </a:p>
        </p:txBody>
      </p:sp>
    </p:spTree>
    <p:extLst>
      <p:ext uri="{BB962C8B-B14F-4D97-AF65-F5344CB8AC3E}">
        <p14:creationId xmlns:p14="http://schemas.microsoft.com/office/powerpoint/2010/main" val="89798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F6673-0B88-3FBA-473D-A6053D35B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5C7F84-40DD-0C9C-E045-9A23D75705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EF24AF-E671-4481-5716-A4E968EABBC0}"/>
              </a:ext>
            </a:extLst>
          </p:cNvPr>
          <p:cNvSpPr>
            <a:spLocks noGrp="1"/>
          </p:cNvSpPr>
          <p:nvPr>
            <p:ph type="body" idx="1"/>
          </p:nvPr>
        </p:nvSpPr>
        <p:spPr/>
        <p:txBody>
          <a:bodyPr/>
          <a:lstStyle/>
          <a:p>
            <a:r>
              <a:rPr lang="en-US" dirty="0"/>
              <a:t>The other big risk we face in NC is that heat season overlaps with hurricane season.</a:t>
            </a:r>
          </a:p>
          <a:p>
            <a:r>
              <a:rPr lang="en-US" dirty="0"/>
              <a:t>Tropical Storm Chantal hit several communities in the central part of our state on July 6th. </a:t>
            </a:r>
            <a:r>
              <a:rPr lang="en-US" b="0" i="0" dirty="0">
                <a:solidFill>
                  <a:srgbClr val="000000"/>
                </a:solidFill>
                <a:effectLst/>
                <a:latin typeface="NCSTSansSerif"/>
              </a:rPr>
              <a:t>With 8 to 10 inches of rain falling in only 12 hours or so, the flooding was significant, especially in Alamance, Chatham, and Orange counties – all counties participating in our 2024-2025 Planning for Extreme Heat cohort. They reported that, following the storm was a lot of high heat during a time when residents needed to be outside to clean up after the storm. </a:t>
            </a:r>
          </a:p>
          <a:p>
            <a:endParaRPr lang="en-US" b="0" i="0" dirty="0">
              <a:solidFill>
                <a:srgbClr val="000000"/>
              </a:solidFill>
              <a:effectLst/>
              <a:latin typeface="NCSTSansSerif"/>
            </a:endParaRPr>
          </a:p>
          <a:p>
            <a:r>
              <a:rPr lang="en-US" b="0" i="0" dirty="0">
                <a:solidFill>
                  <a:srgbClr val="000000"/>
                </a:solidFill>
                <a:effectLst/>
                <a:latin typeface="NCSTSansSerif"/>
              </a:rPr>
              <a:t>We also worry about power outages.</a:t>
            </a:r>
            <a:endParaRPr lang="en-US" dirty="0"/>
          </a:p>
        </p:txBody>
      </p:sp>
      <p:sp>
        <p:nvSpPr>
          <p:cNvPr id="4" name="Slide Number Placeholder 3">
            <a:extLst>
              <a:ext uri="{FF2B5EF4-FFF2-40B4-BE49-F238E27FC236}">
                <a16:creationId xmlns:a16="http://schemas.microsoft.com/office/drawing/2014/main" id="{F15F0987-446C-E8A4-4CDF-B66AA1E3B289}"/>
              </a:ext>
            </a:extLst>
          </p:cNvPr>
          <p:cNvSpPr>
            <a:spLocks noGrp="1"/>
          </p:cNvSpPr>
          <p:nvPr>
            <p:ph type="sldNum" sz="quarter" idx="5"/>
          </p:nvPr>
        </p:nvSpPr>
        <p:spPr/>
        <p:txBody>
          <a:bodyPr/>
          <a:lstStyle/>
          <a:p>
            <a:fld id="{B2615203-804B-4696-85C9-F93D2B897852}" type="slidenum">
              <a:rPr lang="en-US" smtClean="0"/>
              <a:t>13</a:t>
            </a:fld>
            <a:endParaRPr lang="en-US"/>
          </a:p>
        </p:txBody>
      </p:sp>
    </p:spTree>
    <p:extLst>
      <p:ext uri="{BB962C8B-B14F-4D97-AF65-F5344CB8AC3E}">
        <p14:creationId xmlns:p14="http://schemas.microsoft.com/office/powerpoint/2010/main" val="3399740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615203-804B-4696-85C9-F93D2B897852}" type="slidenum">
              <a:rPr lang="en-US" smtClean="0"/>
              <a:t>14</a:t>
            </a:fld>
            <a:endParaRPr lang="en-US"/>
          </a:p>
        </p:txBody>
      </p:sp>
    </p:spTree>
    <p:extLst>
      <p:ext uri="{BB962C8B-B14F-4D97-AF65-F5344CB8AC3E}">
        <p14:creationId xmlns:p14="http://schemas.microsoft.com/office/powerpoint/2010/main" val="3413183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t>
            </a:r>
            <a:r>
              <a:rPr lang="en-US"/>
              <a:t>are worried </a:t>
            </a:r>
            <a:r>
              <a:rPr lang="en-US" dirty="0"/>
              <a:t>about heat mortality </a:t>
            </a:r>
            <a:r>
              <a:rPr lang="en-US"/>
              <a:t>and morbidity</a:t>
            </a:r>
            <a:r>
              <a:rPr lang="en-US" dirty="0"/>
              <a:t>. In NC, we track the number of people going to the emergency department for HRI.</a:t>
            </a:r>
          </a:p>
          <a:p>
            <a:r>
              <a:rPr lang="en-US" dirty="0"/>
              <a:t>Chart: 2025 – we have already surpassed 3,000 this year as of the middle of July. </a:t>
            </a:r>
          </a:p>
          <a:p>
            <a:r>
              <a:rPr lang="en-US" dirty="0"/>
              <a:t>Last week of June: Heat wave sent more than 1,000 people to the ED in one week.</a:t>
            </a:r>
          </a:p>
        </p:txBody>
      </p:sp>
      <p:sp>
        <p:nvSpPr>
          <p:cNvPr id="4" name="Slide Number Placeholder 3"/>
          <p:cNvSpPr>
            <a:spLocks noGrp="1"/>
          </p:cNvSpPr>
          <p:nvPr>
            <p:ph type="sldNum" sz="quarter" idx="5"/>
          </p:nvPr>
        </p:nvSpPr>
        <p:spPr/>
        <p:txBody>
          <a:bodyPr/>
          <a:lstStyle/>
          <a:p>
            <a:fld id="{B2615203-804B-4696-85C9-F93D2B897852}" type="slidenum">
              <a:rPr lang="en-US" smtClean="0"/>
              <a:t>2</a:t>
            </a:fld>
            <a:endParaRPr lang="en-US"/>
          </a:p>
        </p:txBody>
      </p:sp>
    </p:spTree>
    <p:extLst>
      <p:ext uri="{BB962C8B-B14F-4D97-AF65-F5344CB8AC3E}">
        <p14:creationId xmlns:p14="http://schemas.microsoft.com/office/powerpoint/2010/main" val="596314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Counties </a:t>
            </a:r>
            <a:r>
              <a:rPr lang="en-US" sz="1800" u="sng" kern="100" dirty="0">
                <a:solidFill>
                  <a:srgbClr val="65B4B4"/>
                </a:solidFill>
                <a:effectLst/>
                <a:latin typeface="Calibri" panose="020F0502020204030204" pitchFamily="34" charset="0"/>
                <a:ea typeface="Aptos" panose="020B0004020202020204" pitchFamily="34" charset="0"/>
                <a:cs typeface="Times New Roman" panose="02020603050405020304" pitchFamily="18" charset="0"/>
              </a:rPr>
              <a:t>with similar climates </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are grouped into </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8 regions</a:t>
            </a:r>
            <a:r>
              <a:rPr lang="en-US" sz="1800" u="sng" kern="100" dirty="0">
                <a:solidFill>
                  <a:srgbClr val="65B4B4"/>
                </a:solidFill>
                <a:effectLst/>
                <a:latin typeface="Calibri" panose="020F050202020403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pPr marL="742950" marR="0" lvl="1" indent="-285750">
              <a:lnSpc>
                <a:spcPct val="115000"/>
              </a:lnSpc>
              <a:spcAft>
                <a:spcPts val="600"/>
              </a:spcAft>
              <a:buFont typeface="Courier New" panose="02070309020205020404" pitchFamily="49" charset="0"/>
              <a:buChar char="o"/>
            </a:pPr>
            <a:r>
              <a:rPr lang="en-US" sz="1100" kern="100" dirty="0">
                <a:effectLst/>
                <a:latin typeface="Calibri" panose="020F0502020204030204" pitchFamily="34" charset="0"/>
                <a:ea typeface="Aptos" panose="020B0004020202020204" pitchFamily="34" charset="0"/>
                <a:cs typeface="Times New Roman" panose="02020603050405020304" pitchFamily="18" charset="0"/>
              </a:rPr>
              <a:t>Early Season (May 1-June 21): lower thresholds when our bodies aren't yet used to heat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Font typeface="Courier New" panose="02070309020205020404" pitchFamily="49" charset="0"/>
              <a:buChar char="o"/>
            </a:pPr>
            <a:r>
              <a:rPr lang="en-US" sz="1100" kern="100" dirty="0">
                <a:effectLst/>
                <a:latin typeface="Calibri" panose="020F0502020204030204" pitchFamily="34" charset="0"/>
                <a:ea typeface="Aptos" panose="020B0004020202020204" pitchFamily="34" charset="0"/>
                <a:cs typeface="Times New Roman" panose="02020603050405020304" pitchFamily="18" charset="0"/>
              </a:rPr>
              <a:t>Mid-Season (June 22-August 10): higher thresholds when </a:t>
            </a:r>
            <a:r>
              <a:rPr lang="en-US" sz="1100" u="sng" kern="100" dirty="0">
                <a:solidFill>
                  <a:srgbClr val="65B4B4"/>
                </a:solidFill>
                <a:effectLst/>
                <a:latin typeface="Calibri" panose="020F0502020204030204" pitchFamily="34" charset="0"/>
                <a:ea typeface="Aptos" panose="020B0004020202020204" pitchFamily="34" charset="0"/>
                <a:cs typeface="Times New Roman" panose="02020603050405020304" pitchFamily="18" charset="0"/>
              </a:rPr>
              <a:t>we've adjusted to summer heat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Font typeface="Courier New" panose="02070309020205020404" pitchFamily="49" charset="0"/>
              <a:buChar char="o"/>
            </a:pPr>
            <a:r>
              <a:rPr lang="en-US" sz="1100" kern="100" dirty="0">
                <a:effectLst/>
                <a:latin typeface="Calibri" panose="020F0502020204030204" pitchFamily="34" charset="0"/>
                <a:ea typeface="Aptos" panose="020B0004020202020204" pitchFamily="34" charset="0"/>
                <a:cs typeface="Times New Roman" panose="02020603050405020304" pitchFamily="18" charset="0"/>
              </a:rPr>
              <a:t>Late Season (August 11-September 30): lower thresholds as summer winds down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2615203-804B-4696-85C9-F93D2B897852}" type="slidenum">
              <a:rPr lang="en-US" smtClean="0"/>
              <a:t>4</a:t>
            </a:fld>
            <a:endParaRPr lang="en-US"/>
          </a:p>
        </p:txBody>
      </p:sp>
    </p:spTree>
    <p:extLst>
      <p:ext uri="{BB962C8B-B14F-4D97-AF65-F5344CB8AC3E}">
        <p14:creationId xmlns:p14="http://schemas.microsoft.com/office/powerpoint/2010/main" val="1607538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311150">
              <a:spcBef>
                <a:spcPts val="0"/>
              </a:spcBef>
              <a:spcAft>
                <a:spcPts val="0"/>
              </a:spcAft>
              <a:buClr>
                <a:schemeClr val="accent6"/>
              </a:buClr>
              <a:buSzPts val="1300"/>
              <a:buFont typeface="Calibri" panose="020F0502020204030204" pitchFamily="34" charset="0"/>
              <a:buChar char="●"/>
            </a:pPr>
            <a:r>
              <a:rPr lang="en-US" sz="1200" dirty="0">
                <a:solidFill>
                  <a:schemeClr val="dk1"/>
                </a:solidFill>
              </a:rPr>
              <a:t>Extreme Heat in NC Webinar recording</a:t>
            </a:r>
          </a:p>
          <a:p>
            <a:pPr marL="457200" indent="-311150">
              <a:spcBef>
                <a:spcPts val="500"/>
              </a:spcBef>
              <a:spcAft>
                <a:spcPts val="0"/>
              </a:spcAft>
              <a:buClr>
                <a:schemeClr val="accent6"/>
              </a:buClr>
              <a:buSzPts val="1300"/>
              <a:buFont typeface="Calibri" panose="020F0502020204030204" pitchFamily="34" charset="0"/>
              <a:buChar char="●"/>
            </a:pPr>
            <a:r>
              <a:rPr lang="en-US" sz="1200" dirty="0">
                <a:solidFill>
                  <a:schemeClr val="dk1"/>
                </a:solidFill>
              </a:rPr>
              <a:t>Sample checklists</a:t>
            </a:r>
          </a:p>
          <a:p>
            <a:pPr marL="457200" indent="-311150">
              <a:spcBef>
                <a:spcPts val="500"/>
              </a:spcBef>
              <a:spcAft>
                <a:spcPts val="0"/>
              </a:spcAft>
              <a:buClr>
                <a:schemeClr val="accent6"/>
              </a:buClr>
              <a:buSzPts val="1300"/>
              <a:buFont typeface="Calibri" panose="020F0502020204030204" pitchFamily="34" charset="0"/>
              <a:buChar char="●"/>
            </a:pPr>
            <a:r>
              <a:rPr lang="en-US" sz="1200" dirty="0">
                <a:solidFill>
                  <a:schemeClr val="dk1"/>
                </a:solidFill>
              </a:rPr>
              <a:t>Sample community surveys</a:t>
            </a:r>
          </a:p>
          <a:p>
            <a:pPr marL="457200" indent="-311150">
              <a:spcBef>
                <a:spcPts val="500"/>
              </a:spcBef>
              <a:spcAft>
                <a:spcPts val="0"/>
              </a:spcAft>
              <a:buClr>
                <a:schemeClr val="accent6"/>
              </a:buClr>
              <a:buSzPts val="1300"/>
              <a:buFont typeface="Calibri" panose="020F0502020204030204" pitchFamily="34" charset="0"/>
              <a:buChar char="●"/>
            </a:pPr>
            <a:r>
              <a:rPr lang="en-US" sz="1200" dirty="0">
                <a:solidFill>
                  <a:schemeClr val="dk1"/>
                </a:solidFill>
              </a:rPr>
              <a:t>Sample messaging</a:t>
            </a:r>
          </a:p>
          <a:p>
            <a:pPr marL="457200" indent="-311150">
              <a:spcBef>
                <a:spcPts val="500"/>
              </a:spcBef>
              <a:spcAft>
                <a:spcPts val="0"/>
              </a:spcAft>
              <a:buClr>
                <a:schemeClr val="accent6"/>
              </a:buClr>
              <a:buSzPts val="1300"/>
              <a:buFont typeface="Calibri" panose="020F0502020204030204" pitchFamily="34" charset="0"/>
              <a:buChar char="●"/>
            </a:pPr>
            <a:r>
              <a:rPr lang="en-US" sz="1200" dirty="0">
                <a:solidFill>
                  <a:schemeClr val="dk1"/>
                </a:solidFill>
              </a:rPr>
              <a:t>Sample graphics</a:t>
            </a:r>
          </a:p>
          <a:p>
            <a:endParaRPr lang="en-US" dirty="0"/>
          </a:p>
        </p:txBody>
      </p:sp>
      <p:sp>
        <p:nvSpPr>
          <p:cNvPr id="4" name="Slide Number Placeholder 3"/>
          <p:cNvSpPr>
            <a:spLocks noGrp="1"/>
          </p:cNvSpPr>
          <p:nvPr>
            <p:ph type="sldNum" sz="quarter" idx="5"/>
          </p:nvPr>
        </p:nvSpPr>
        <p:spPr/>
        <p:txBody>
          <a:bodyPr/>
          <a:lstStyle/>
          <a:p>
            <a:fld id="{B2615203-804B-4696-85C9-F93D2B897852}" type="slidenum">
              <a:rPr lang="en-US" smtClean="0"/>
              <a:t>5</a:t>
            </a:fld>
            <a:endParaRPr lang="en-US"/>
          </a:p>
        </p:txBody>
      </p:sp>
    </p:spTree>
    <p:extLst>
      <p:ext uri="{BB962C8B-B14F-4D97-AF65-F5344CB8AC3E}">
        <p14:creationId xmlns:p14="http://schemas.microsoft.com/office/powerpoint/2010/main" val="781999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C5BAC-60A8-BDFE-8F1E-18FF5E4F86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1CF56A-82EF-70EC-C435-32E9F4CA87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999F26-57C8-864F-85BD-169568CF1F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wanted communities to use the toolkit, so we set up a cohort program to guide them through it.</a:t>
            </a:r>
          </a:p>
          <a:p>
            <a:endParaRPr lang="en-US" dirty="0"/>
          </a:p>
          <a:p>
            <a:endParaRPr lang="en-US" dirty="0"/>
          </a:p>
          <a:p>
            <a:r>
              <a:rPr lang="en-US" dirty="0"/>
              <a:t>Jointly offered by the State Climate Office and State Resilience Office </a:t>
            </a:r>
          </a:p>
          <a:p>
            <a:r>
              <a:rPr lang="en-US" dirty="0"/>
              <a:t>No fees to participate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dirty="0"/>
          </a:p>
          <a:p>
            <a:endParaRPr lang="en-US" dirty="0"/>
          </a:p>
        </p:txBody>
      </p:sp>
      <p:sp>
        <p:nvSpPr>
          <p:cNvPr id="4" name="Slide Number Placeholder 3">
            <a:extLst>
              <a:ext uri="{FF2B5EF4-FFF2-40B4-BE49-F238E27FC236}">
                <a16:creationId xmlns:a16="http://schemas.microsoft.com/office/drawing/2014/main" id="{953B53F2-0C63-2F5A-7C3B-32EAD9DF4DED}"/>
              </a:ext>
            </a:extLst>
          </p:cNvPr>
          <p:cNvSpPr>
            <a:spLocks noGrp="1"/>
          </p:cNvSpPr>
          <p:nvPr>
            <p:ph type="sldNum" sz="quarter" idx="5"/>
          </p:nvPr>
        </p:nvSpPr>
        <p:spPr/>
        <p:txBody>
          <a:bodyPr/>
          <a:lstStyle/>
          <a:p>
            <a:fld id="{B2615203-804B-4696-85C9-F93D2B897852}" type="slidenum">
              <a:rPr lang="en-US" smtClean="0"/>
              <a:t>6</a:t>
            </a:fld>
            <a:endParaRPr lang="en-US"/>
          </a:p>
        </p:txBody>
      </p:sp>
    </p:spTree>
    <p:extLst>
      <p:ext uri="{BB962C8B-B14F-4D97-AF65-F5344CB8AC3E}">
        <p14:creationId xmlns:p14="http://schemas.microsoft.com/office/powerpoint/2010/main" val="1897938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wanted communities to use the toolkit, so we set up a cohort program to guide them through it.</a:t>
            </a:r>
          </a:p>
          <a:p>
            <a:r>
              <a:rPr lang="en-US" dirty="0"/>
              <a:t>Six teams, 10 communities, 28 individuals</a:t>
            </a:r>
          </a:p>
          <a:p>
            <a:r>
              <a:rPr lang="en-US" dirty="0"/>
              <a:t>Countywide partnerships</a:t>
            </a:r>
          </a:p>
          <a:p>
            <a:r>
              <a:rPr lang="en-US" dirty="0"/>
              <a:t>Met weekly from January – April 2025. </a:t>
            </a:r>
          </a:p>
          <a:p>
            <a:endParaRPr lang="en-US" dirty="0"/>
          </a:p>
          <a:p>
            <a:endParaRPr lang="en-US" dirty="0"/>
          </a:p>
        </p:txBody>
      </p:sp>
      <p:sp>
        <p:nvSpPr>
          <p:cNvPr id="4" name="Slide Number Placeholder 3"/>
          <p:cNvSpPr>
            <a:spLocks noGrp="1"/>
          </p:cNvSpPr>
          <p:nvPr>
            <p:ph type="sldNum" sz="quarter" idx="5"/>
          </p:nvPr>
        </p:nvSpPr>
        <p:spPr/>
        <p:txBody>
          <a:bodyPr/>
          <a:lstStyle/>
          <a:p>
            <a:fld id="{B2615203-804B-4696-85C9-F93D2B897852}" type="slidenum">
              <a:rPr lang="en-US" smtClean="0"/>
              <a:t>8</a:t>
            </a:fld>
            <a:endParaRPr lang="en-US"/>
          </a:p>
        </p:txBody>
      </p:sp>
    </p:spTree>
    <p:extLst>
      <p:ext uri="{BB962C8B-B14F-4D97-AF65-F5344CB8AC3E}">
        <p14:creationId xmlns:p14="http://schemas.microsoft.com/office/powerpoint/2010/main" val="1193801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b="0" i="0" u="sng" strike="noStrike" dirty="0">
                <a:solidFill>
                  <a:srgbClr val="000000"/>
                </a:solidFill>
                <a:effectLst/>
                <a:latin typeface="Arial" panose="020B0604020202020204" pitchFamily="34" charset="0"/>
              </a:rPr>
              <a:t>Map: </a:t>
            </a:r>
            <a:r>
              <a:rPr lang="en-US" b="0" i="0" u="none" strike="noStrike" dirty="0" err="1">
                <a:solidFill>
                  <a:srgbClr val="000000"/>
                </a:solidFill>
                <a:effectLst/>
                <a:latin typeface="Arial" panose="020B0604020202020204" pitchFamily="34" charset="0"/>
              </a:rPr>
              <a:t>Heat.gov’s</a:t>
            </a:r>
            <a:r>
              <a:rPr lang="en-US" b="0" i="0" u="none" strike="noStrike" dirty="0">
                <a:solidFill>
                  <a:srgbClr val="000000"/>
                </a:solidFill>
                <a:effectLst/>
                <a:latin typeface="Arial" panose="020B0604020202020204" pitchFamily="34" charset="0"/>
              </a:rPr>
              <a:t> Full range heat anomalies from 2022</a:t>
            </a:r>
          </a:p>
          <a:p>
            <a:pPr algn="l" rtl="0" fontAlgn="base">
              <a:buFont typeface="Arial" panose="020B0604020202020204" pitchFamily="34" charset="0"/>
              <a:buNone/>
            </a:pPr>
            <a:r>
              <a:rPr lang="en-US" b="0" i="0" u="none" strike="noStrike" dirty="0">
                <a:solidFill>
                  <a:srgbClr val="000000"/>
                </a:solidFill>
                <a:effectLst/>
                <a:latin typeface="Arial" panose="020B0604020202020204" pitchFamily="34" charset="0"/>
              </a:rPr>
              <a:t>https://tpl.maps.arcgis.com/apps/mapviewer/index.html?layers=26b8ebf70dfc46c7a5eb099a2380ee1d</a:t>
            </a:r>
          </a:p>
          <a:p>
            <a:pPr algn="l" rtl="0" fontAlgn="base">
              <a:buFont typeface="Arial" panose="020B0604020202020204" pitchFamily="34" charset="0"/>
              <a:buNone/>
            </a:pPr>
            <a:endParaRPr lang="en-US" b="0" i="0" u="sng" strike="noStrike" dirty="0">
              <a:solidFill>
                <a:srgbClr val="000000"/>
              </a:solidFill>
              <a:effectLst/>
              <a:latin typeface="Arial" panose="020B0604020202020204" pitchFamily="34" charset="0"/>
            </a:endParaRPr>
          </a:p>
          <a:p>
            <a:pPr algn="l" rtl="0" fontAlgn="base">
              <a:buFont typeface="Arial" panose="020B0604020202020204" pitchFamily="34" charset="0"/>
              <a:buNone/>
            </a:pPr>
            <a:r>
              <a:rPr lang="en-US" b="0" i="0" u="sng" strike="noStrike" dirty="0">
                <a:solidFill>
                  <a:srgbClr val="000000"/>
                </a:solidFill>
                <a:effectLst/>
                <a:latin typeface="Arial" panose="020B0604020202020204" pitchFamily="34" charset="0"/>
              </a:rPr>
              <a:t>Vulnerable populations questions</a:t>
            </a:r>
          </a:p>
          <a:p>
            <a:pPr algn="l" rtl="0" fontAlgn="base">
              <a:buFont typeface="Arial" panose="020B0604020202020204" pitchFamily="34" charset="0"/>
              <a:buChar char="•"/>
            </a:pPr>
            <a:r>
              <a:rPr lang="en-US" b="0" i="0" u="none" strike="noStrike" dirty="0">
                <a:solidFill>
                  <a:srgbClr val="000000"/>
                </a:solidFill>
                <a:effectLst/>
                <a:latin typeface="Arial" panose="020B0604020202020204" pitchFamily="34" charset="0"/>
              </a:rPr>
              <a:t>Which residents need a place to go during a heat wave? </a:t>
            </a:r>
            <a:r>
              <a:rPr lang="en-US" b="0" i="0" dirty="0">
                <a:solidFill>
                  <a:srgbClr val="000000"/>
                </a:solidFill>
                <a:effectLst/>
                <a:latin typeface="Arial" panose="020B0604020202020204" pitchFamily="34" charset="0"/>
              </a:rPr>
              <a:t>​</a:t>
            </a:r>
          </a:p>
          <a:p>
            <a:pPr algn="l" rtl="0" fontAlgn="base">
              <a:buFont typeface="Arial" panose="020B0604020202020204" pitchFamily="34" charset="0"/>
              <a:buChar char="•"/>
            </a:pPr>
            <a:r>
              <a:rPr lang="en-US" b="0" i="0" u="none" strike="noStrike" dirty="0">
                <a:solidFill>
                  <a:srgbClr val="000000"/>
                </a:solidFill>
                <a:effectLst/>
                <a:latin typeface="Arial" panose="020B0604020202020204" pitchFamily="34" charset="0"/>
              </a:rPr>
              <a:t>How will they get there?</a:t>
            </a:r>
          </a:p>
          <a:p>
            <a:pPr algn="l" rtl="0" fontAlgn="base">
              <a:buFont typeface="Arial" panose="020B0604020202020204" pitchFamily="34" charset="0"/>
              <a:buNone/>
            </a:pPr>
            <a:endParaRPr lang="en-US" b="0" i="0"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2615203-804B-4696-85C9-F93D2B897852}" type="slidenum">
              <a:rPr lang="en-US" smtClean="0"/>
              <a:t>10</a:t>
            </a:fld>
            <a:endParaRPr lang="en-US"/>
          </a:p>
        </p:txBody>
      </p:sp>
    </p:spTree>
    <p:extLst>
      <p:ext uri="{BB962C8B-B14F-4D97-AF65-F5344CB8AC3E}">
        <p14:creationId xmlns:p14="http://schemas.microsoft.com/office/powerpoint/2010/main" val="2085220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big risk we face in NC is that heat season overlaps with hurricane season.</a:t>
            </a:r>
          </a:p>
          <a:p>
            <a:r>
              <a:rPr lang="en-US" dirty="0"/>
              <a:t>Tropical Storm Chantal hit several communities in the central part of our state on July 6th. </a:t>
            </a:r>
            <a:r>
              <a:rPr lang="en-US" b="0" i="0" dirty="0">
                <a:solidFill>
                  <a:srgbClr val="000000"/>
                </a:solidFill>
                <a:effectLst/>
                <a:latin typeface="NCSTSansSerif"/>
              </a:rPr>
              <a:t>With 8 to 10 inches of rain falling in only 12 hours or so, the flooding was significant, especially in Alamance, Chatham, and Orange counties – all counties participating in our 2024-2025 Planning for Extreme Heat cohort. They reported that, following the storm was a lot of high heat during a time when residents needed to be outside to clean up after the storm. </a:t>
            </a:r>
          </a:p>
          <a:p>
            <a:endParaRPr lang="en-US" b="0" i="0" dirty="0">
              <a:solidFill>
                <a:srgbClr val="000000"/>
              </a:solidFill>
              <a:effectLst/>
              <a:latin typeface="NCSTSansSerif"/>
            </a:endParaRPr>
          </a:p>
          <a:p>
            <a:r>
              <a:rPr lang="en-US" b="0" i="0" dirty="0">
                <a:solidFill>
                  <a:srgbClr val="000000"/>
                </a:solidFill>
                <a:effectLst/>
                <a:latin typeface="NCSTSansSerif"/>
              </a:rPr>
              <a:t>We also worry about power outages.</a:t>
            </a:r>
          </a:p>
          <a:p>
            <a:endParaRPr lang="en-US" b="0" i="0" dirty="0">
              <a:solidFill>
                <a:srgbClr val="000000"/>
              </a:solidFill>
              <a:effectLst/>
              <a:latin typeface="NCSTSansSerif"/>
            </a:endParaRPr>
          </a:p>
          <a:p>
            <a:r>
              <a:rPr lang="en-US" dirty="0"/>
              <a:t>NC ranks 2</a:t>
            </a:r>
            <a:r>
              <a:rPr lang="en-US" baseline="30000" dirty="0"/>
              <a:t>nd</a:t>
            </a:r>
            <a:r>
              <a:rPr lang="en-US" dirty="0"/>
              <a:t> in the southeast for the highest number of blackouts affecting more than 1,000 residents for more than one hour. We rank second all year long and are behind Louisiana and tied with VA for the most power outrages during the heat season.</a:t>
            </a:r>
          </a:p>
          <a:p>
            <a:endParaRPr lang="en-US" dirty="0"/>
          </a:p>
          <a:p>
            <a:r>
              <a:rPr lang="en-US" dirty="0"/>
              <a:t>This is TERRIFYING.</a:t>
            </a:r>
          </a:p>
          <a:p>
            <a:endParaRPr lang="en-US" dirty="0"/>
          </a:p>
        </p:txBody>
      </p:sp>
      <p:sp>
        <p:nvSpPr>
          <p:cNvPr id="4" name="Slide Number Placeholder 3"/>
          <p:cNvSpPr>
            <a:spLocks noGrp="1"/>
          </p:cNvSpPr>
          <p:nvPr>
            <p:ph type="sldNum" sz="quarter" idx="5"/>
          </p:nvPr>
        </p:nvSpPr>
        <p:spPr/>
        <p:txBody>
          <a:bodyPr/>
          <a:lstStyle/>
          <a:p>
            <a:fld id="{B2615203-804B-4696-85C9-F93D2B897852}" type="slidenum">
              <a:rPr lang="en-US" smtClean="0"/>
              <a:t>11</a:t>
            </a:fld>
            <a:endParaRPr lang="en-US"/>
          </a:p>
        </p:txBody>
      </p:sp>
    </p:spTree>
    <p:extLst>
      <p:ext uri="{BB962C8B-B14F-4D97-AF65-F5344CB8AC3E}">
        <p14:creationId xmlns:p14="http://schemas.microsoft.com/office/powerpoint/2010/main" val="4248144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3DD66-993C-8486-12AA-B99BD440CC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8BB9F4-365C-1804-8A38-4E8346CCD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3D8F93-3668-4D67-B197-49DF673939F9}"/>
              </a:ext>
            </a:extLst>
          </p:cNvPr>
          <p:cNvSpPr>
            <a:spLocks noGrp="1"/>
          </p:cNvSpPr>
          <p:nvPr>
            <p:ph type="body" idx="1"/>
          </p:nvPr>
        </p:nvSpPr>
        <p:spPr/>
        <p:txBody>
          <a:bodyPr/>
          <a:lstStyle/>
          <a:p>
            <a:r>
              <a:rPr lang="en-US" dirty="0"/>
              <a:t>The other big risk we face in NC is that heat season overlaps with hurricane season.</a:t>
            </a:r>
          </a:p>
          <a:p>
            <a:r>
              <a:rPr lang="en-US" dirty="0"/>
              <a:t>Tropical Storm Chantal hit several communities in the central part of our state on July 6th. </a:t>
            </a:r>
            <a:r>
              <a:rPr lang="en-US" b="0" i="0" dirty="0">
                <a:solidFill>
                  <a:srgbClr val="000000"/>
                </a:solidFill>
                <a:effectLst/>
                <a:latin typeface="NCSTSansSerif"/>
              </a:rPr>
              <a:t>With 8 to 10 inches of rain falling in only 12 hours or so, the flooding was significant, especially in Alamance, Chatham, and Orange counties – all counties participating in our 2024-2025 Planning for Extreme Heat cohort. They reported that, following the storm was a lot of high heat during a time when residents needed to be outside to clean up after the storm. </a:t>
            </a:r>
          </a:p>
          <a:p>
            <a:endParaRPr lang="en-US" b="0" i="0" dirty="0">
              <a:solidFill>
                <a:srgbClr val="000000"/>
              </a:solidFill>
              <a:effectLst/>
              <a:latin typeface="NCSTSansSerif"/>
            </a:endParaRPr>
          </a:p>
          <a:p>
            <a:r>
              <a:rPr lang="en-US" b="0" i="0" dirty="0">
                <a:solidFill>
                  <a:srgbClr val="000000"/>
                </a:solidFill>
                <a:effectLst/>
                <a:latin typeface="NCSTSansSerif"/>
              </a:rPr>
              <a:t>We also worry about power outages.</a:t>
            </a:r>
            <a:endParaRPr lang="en-US" dirty="0"/>
          </a:p>
        </p:txBody>
      </p:sp>
      <p:sp>
        <p:nvSpPr>
          <p:cNvPr id="4" name="Slide Number Placeholder 3">
            <a:extLst>
              <a:ext uri="{FF2B5EF4-FFF2-40B4-BE49-F238E27FC236}">
                <a16:creationId xmlns:a16="http://schemas.microsoft.com/office/drawing/2014/main" id="{E51109EB-2547-C5E4-980C-9B2F05F79951}"/>
              </a:ext>
            </a:extLst>
          </p:cNvPr>
          <p:cNvSpPr>
            <a:spLocks noGrp="1"/>
          </p:cNvSpPr>
          <p:nvPr>
            <p:ph type="sldNum" sz="quarter" idx="5"/>
          </p:nvPr>
        </p:nvSpPr>
        <p:spPr/>
        <p:txBody>
          <a:bodyPr/>
          <a:lstStyle/>
          <a:p>
            <a:fld id="{B2615203-804B-4696-85C9-F93D2B897852}" type="slidenum">
              <a:rPr lang="en-US" smtClean="0"/>
              <a:t>12</a:t>
            </a:fld>
            <a:endParaRPr lang="en-US"/>
          </a:p>
        </p:txBody>
      </p:sp>
    </p:spTree>
    <p:extLst>
      <p:ext uri="{BB962C8B-B14F-4D97-AF65-F5344CB8AC3E}">
        <p14:creationId xmlns:p14="http://schemas.microsoft.com/office/powerpoint/2010/main" val="1871564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DFE435F2-F8E2-4CD3-B1F7-6011271CCCAE}"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18922-81FE-43CA-BD83-67E87B55BC5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5254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E435F2-F8E2-4CD3-B1F7-6011271CCCAE}"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18922-81FE-43CA-BD83-67E87B55BC53}" type="slidenum">
              <a:rPr lang="en-US" smtClean="0"/>
              <a:t>‹#›</a:t>
            </a:fld>
            <a:endParaRPr lang="en-US"/>
          </a:p>
        </p:txBody>
      </p:sp>
    </p:spTree>
    <p:extLst>
      <p:ext uri="{BB962C8B-B14F-4D97-AF65-F5344CB8AC3E}">
        <p14:creationId xmlns:p14="http://schemas.microsoft.com/office/powerpoint/2010/main" val="392680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E435F2-F8E2-4CD3-B1F7-6011271CCCAE}"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18922-81FE-43CA-BD83-67E87B55BC53}" type="slidenum">
              <a:rPr lang="en-US" smtClean="0"/>
              <a:t>‹#›</a:t>
            </a:fld>
            <a:endParaRPr lang="en-US"/>
          </a:p>
        </p:txBody>
      </p:sp>
    </p:spTree>
    <p:extLst>
      <p:ext uri="{BB962C8B-B14F-4D97-AF65-F5344CB8AC3E}">
        <p14:creationId xmlns:p14="http://schemas.microsoft.com/office/powerpoint/2010/main" val="129494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994602"/>
            <a:ext cx="10443452" cy="1156185"/>
          </a:xfrm>
        </p:spPr>
        <p:txBody>
          <a:bodyPr/>
          <a:lstStyle/>
          <a:p>
            <a:r>
              <a:rPr lang="en-US"/>
              <a:t>Click to edit Master title style</a:t>
            </a:r>
          </a:p>
        </p:txBody>
      </p:sp>
      <p:sp>
        <p:nvSpPr>
          <p:cNvPr id="3" name="Text Placeholder 2"/>
          <p:cNvSpPr>
            <a:spLocks noGrp="1"/>
          </p:cNvSpPr>
          <p:nvPr>
            <p:ph type="body" idx="1"/>
          </p:nvPr>
        </p:nvSpPr>
        <p:spPr>
          <a:xfrm>
            <a:off x="1024128" y="2282454"/>
            <a:ext cx="5142992" cy="822960"/>
          </a:xfrm>
        </p:spPr>
        <p:txBody>
          <a:bodyPr lIns="137160" rIns="137160" anchor="ctr">
            <a:normAutofit/>
          </a:bodyPr>
          <a:lstStyle>
            <a:lvl1pPr marL="0" indent="0">
              <a:spcBef>
                <a:spcPts val="0"/>
              </a:spcBef>
              <a:spcAft>
                <a:spcPts val="0"/>
              </a:spcAft>
              <a:buNone/>
              <a:defRPr sz="2300" b="0" i="0" cap="none" baseline="0">
                <a:solidFill>
                  <a:srgbClr val="092940"/>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3237081"/>
            <a:ext cx="5142992" cy="2709484"/>
          </a:xfrm>
        </p:spPr>
        <p:txBody>
          <a:bodyPr/>
          <a:lstStyle>
            <a:lvl2pPr>
              <a:buClr>
                <a:srgbClr val="092940"/>
              </a:buClr>
              <a:defRPr/>
            </a:lvl2pPr>
            <a:lvl3pPr>
              <a:buClr>
                <a:srgbClr val="092940"/>
              </a:buClr>
              <a:defRPr/>
            </a:lvl3pPr>
            <a:lvl4pPr>
              <a:buClr>
                <a:srgbClr val="092940"/>
              </a:buClr>
              <a:defRPr/>
            </a:lvl4pPr>
            <a:lvl5pPr>
              <a:buClr>
                <a:srgbClr val="09294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9F83B40E-CF8E-8349-A742-DACA678C9E02}"/>
              </a:ext>
            </a:extLst>
          </p:cNvPr>
          <p:cNvCxnSpPr>
            <a:cxnSpLocks/>
          </p:cNvCxnSpPr>
          <p:nvPr userDrawn="1"/>
        </p:nvCxnSpPr>
        <p:spPr>
          <a:xfrm>
            <a:off x="737594" y="1913977"/>
            <a:ext cx="10729986" cy="0"/>
          </a:xfrm>
          <a:prstGeom prst="line">
            <a:avLst/>
          </a:prstGeom>
          <a:ln w="12700">
            <a:solidFill>
              <a:schemeClr val="bg1">
                <a:lumMod val="50000"/>
                <a:alpha val="18000"/>
              </a:schemeClr>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B4248E96-A9F9-2048-B614-E9594436A76D}"/>
              </a:ext>
            </a:extLst>
          </p:cNvPr>
          <p:cNvSpPr>
            <a:spLocks noGrp="1"/>
          </p:cNvSpPr>
          <p:nvPr>
            <p:ph type="pic" sz="quarter" idx="13"/>
          </p:nvPr>
        </p:nvSpPr>
        <p:spPr>
          <a:xfrm>
            <a:off x="6286500" y="2286000"/>
            <a:ext cx="5194300" cy="3683000"/>
          </a:xfrm>
        </p:spPr>
        <p:txBody>
          <a:bodyPr/>
          <a:lstStyle/>
          <a:p>
            <a:endParaRPr lang="en-US"/>
          </a:p>
        </p:txBody>
      </p:sp>
      <p:sp>
        <p:nvSpPr>
          <p:cNvPr id="9" name="Date Placeholder 3">
            <a:extLst>
              <a:ext uri="{FF2B5EF4-FFF2-40B4-BE49-F238E27FC236}">
                <a16:creationId xmlns:a16="http://schemas.microsoft.com/office/drawing/2014/main" id="{72CCA795-39AC-874A-B503-B61F2482D9D0}"/>
              </a:ext>
            </a:extLst>
          </p:cNvPr>
          <p:cNvSpPr>
            <a:spLocks noGrp="1"/>
          </p:cNvSpPr>
          <p:nvPr>
            <p:ph type="dt" sz="half" idx="14"/>
          </p:nvPr>
        </p:nvSpPr>
        <p:spPr>
          <a:xfrm>
            <a:off x="0" y="6403516"/>
            <a:ext cx="1719073" cy="274279"/>
          </a:xfrm>
          <a:prstGeom prst="rect">
            <a:avLst/>
          </a:prstGeom>
        </p:spPr>
        <p:txBody>
          <a:bodyPr vert="horz" lIns="91440" tIns="45720" rIns="91440" bIns="45720" rtlCol="0" anchor="ctr"/>
          <a:lstStyle>
            <a:lvl1pPr algn="r">
              <a:defRPr sz="1000">
                <a:solidFill>
                  <a:schemeClr val="tx1">
                    <a:lumMod val="95000"/>
                    <a:lumOff val="5000"/>
                  </a:schemeClr>
                </a:solidFill>
                <a:latin typeface="Helvetica" pitchFamily="2" charset="0"/>
              </a:defRPr>
            </a:lvl1pPr>
          </a:lstStyle>
          <a:p>
            <a:fld id="{71C6E0BA-7C64-DD44-8657-1191B361C5AF}" type="datetime1">
              <a:rPr lang="en-US" smtClean="0"/>
              <a:t>8/13/2025</a:t>
            </a:fld>
            <a:endParaRPr lang="en-US"/>
          </a:p>
        </p:txBody>
      </p:sp>
      <p:sp>
        <p:nvSpPr>
          <p:cNvPr id="13" name="Slide Number Placeholder 5">
            <a:extLst>
              <a:ext uri="{FF2B5EF4-FFF2-40B4-BE49-F238E27FC236}">
                <a16:creationId xmlns:a16="http://schemas.microsoft.com/office/drawing/2014/main" id="{4309BC81-3FCD-A640-BFBA-2CC448C33E7F}"/>
              </a:ext>
            </a:extLst>
          </p:cNvPr>
          <p:cNvSpPr>
            <a:spLocks noGrp="1"/>
          </p:cNvSpPr>
          <p:nvPr>
            <p:ph type="sldNum" sz="quarter" idx="4"/>
          </p:nvPr>
        </p:nvSpPr>
        <p:spPr>
          <a:xfrm>
            <a:off x="1904956" y="6403516"/>
            <a:ext cx="6292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Helvetica" pitchFamily="2" charset="0"/>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1450745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E435F2-F8E2-4CD3-B1F7-6011271CCCAE}"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18922-81FE-43CA-BD83-67E87B55BC53}" type="slidenum">
              <a:rPr lang="en-US" smtClean="0"/>
              <a:t>‹#›</a:t>
            </a:fld>
            <a:endParaRPr lang="en-US"/>
          </a:p>
        </p:txBody>
      </p:sp>
    </p:spTree>
    <p:extLst>
      <p:ext uri="{BB962C8B-B14F-4D97-AF65-F5344CB8AC3E}">
        <p14:creationId xmlns:p14="http://schemas.microsoft.com/office/powerpoint/2010/main" val="87585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E435F2-F8E2-4CD3-B1F7-6011271CCCAE}" type="datetimeFigureOut">
              <a:rPr lang="en-US" smtClean="0"/>
              <a:t>8/13/2025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18922-81FE-43CA-BD83-67E87B55BC5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1644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E435F2-F8E2-4CD3-B1F7-6011271CCCAE}" type="datetimeFigureOut">
              <a:rPr lang="en-US" smtClean="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A18922-81FE-43CA-BD83-67E87B55BC53}" type="slidenum">
              <a:rPr lang="en-US" smtClean="0"/>
              <a:t>‹#›</a:t>
            </a:fld>
            <a:endParaRPr lang="en-US"/>
          </a:p>
        </p:txBody>
      </p:sp>
    </p:spTree>
    <p:extLst>
      <p:ext uri="{BB962C8B-B14F-4D97-AF65-F5344CB8AC3E}">
        <p14:creationId xmlns:p14="http://schemas.microsoft.com/office/powerpoint/2010/main" val="3513541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E435F2-F8E2-4CD3-B1F7-6011271CCCAE}" type="datetimeFigureOut">
              <a:rPr lang="en-US" smtClean="0"/>
              <a:t>8/13/2025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A18922-81FE-43CA-BD83-67E87B55BC53}" type="slidenum">
              <a:rPr lang="en-US" smtClean="0"/>
              <a:t>‹#›</a:t>
            </a:fld>
            <a:endParaRPr lang="en-US"/>
          </a:p>
        </p:txBody>
      </p:sp>
    </p:spTree>
    <p:extLst>
      <p:ext uri="{BB962C8B-B14F-4D97-AF65-F5344CB8AC3E}">
        <p14:creationId xmlns:p14="http://schemas.microsoft.com/office/powerpoint/2010/main" val="143165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E435F2-F8E2-4CD3-B1F7-6011271CCCAE}" type="datetimeFigureOut">
              <a:rPr lang="en-US" smtClean="0"/>
              <a:t>8/13/2025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A18922-81FE-43CA-BD83-67E87B55BC53}" type="slidenum">
              <a:rPr lang="en-US" smtClean="0"/>
              <a:t>‹#›</a:t>
            </a:fld>
            <a:endParaRPr lang="en-US"/>
          </a:p>
        </p:txBody>
      </p:sp>
    </p:spTree>
    <p:extLst>
      <p:ext uri="{BB962C8B-B14F-4D97-AF65-F5344CB8AC3E}">
        <p14:creationId xmlns:p14="http://schemas.microsoft.com/office/powerpoint/2010/main" val="1936969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FE435F2-F8E2-4CD3-B1F7-6011271CCCAE}" type="datetimeFigureOut">
              <a:rPr lang="en-US" smtClean="0"/>
              <a:t>8/13/2025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E1A18922-81FE-43CA-BD83-67E87B55BC53}" type="slidenum">
              <a:rPr lang="en-US" smtClean="0"/>
              <a:t>‹#›</a:t>
            </a:fld>
            <a:endParaRPr lang="en-US"/>
          </a:p>
        </p:txBody>
      </p:sp>
    </p:spTree>
    <p:extLst>
      <p:ext uri="{BB962C8B-B14F-4D97-AF65-F5344CB8AC3E}">
        <p14:creationId xmlns:p14="http://schemas.microsoft.com/office/powerpoint/2010/main" val="941536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FE435F2-F8E2-4CD3-B1F7-6011271CCCAE}" type="datetimeFigureOut">
              <a:rPr lang="en-US" smtClean="0"/>
              <a:t>8/13/2025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1A18922-81FE-43CA-BD83-67E87B55BC53}" type="slidenum">
              <a:rPr lang="en-US" smtClean="0"/>
              <a:t>‹#›</a:t>
            </a:fld>
            <a:endParaRPr lang="en-US"/>
          </a:p>
        </p:txBody>
      </p:sp>
    </p:spTree>
    <p:extLst>
      <p:ext uri="{BB962C8B-B14F-4D97-AF65-F5344CB8AC3E}">
        <p14:creationId xmlns:p14="http://schemas.microsoft.com/office/powerpoint/2010/main" val="2366456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E435F2-F8E2-4CD3-B1F7-6011271CCCAE}" type="datetimeFigureOut">
              <a:rPr lang="en-US" smtClean="0"/>
              <a:t>8/13/2025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A18922-81FE-43CA-BD83-67E87B55BC53}" type="slidenum">
              <a:rPr lang="en-US" smtClean="0"/>
              <a:t>‹#›</a:t>
            </a:fld>
            <a:endParaRPr lang="en-US"/>
          </a:p>
        </p:txBody>
      </p:sp>
    </p:spTree>
    <p:extLst>
      <p:ext uri="{BB962C8B-B14F-4D97-AF65-F5344CB8AC3E}">
        <p14:creationId xmlns:p14="http://schemas.microsoft.com/office/powerpoint/2010/main" val="65444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FE435F2-F8E2-4CD3-B1F7-6011271CCCAE}" type="datetimeFigureOut">
              <a:rPr lang="en-US" smtClean="0"/>
              <a:t>8/13/2025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1A18922-81FE-43CA-BD83-67E87B55BC53}"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1064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hyperlink" Target="mailto:nicole.goddard@ncdps.gov" TargetMode="Externa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6" Type="http://schemas.openxmlformats.org/officeDocument/2006/relationships/customXml" Target="../ink/ink11.xml"/><Relationship Id="rId21" Type="http://schemas.openxmlformats.org/officeDocument/2006/relationships/image" Target="../media/image180.png"/><Relationship Id="rId42" Type="http://schemas.openxmlformats.org/officeDocument/2006/relationships/customXml" Target="../ink/ink19.xml"/><Relationship Id="rId47" Type="http://schemas.openxmlformats.org/officeDocument/2006/relationships/image" Target="../media/image31.png"/><Relationship Id="rId63" Type="http://schemas.openxmlformats.org/officeDocument/2006/relationships/image" Target="../media/image39.png"/><Relationship Id="rId68" Type="http://schemas.openxmlformats.org/officeDocument/2006/relationships/customXml" Target="../ink/ink32.xml"/><Relationship Id="rId84" Type="http://schemas.openxmlformats.org/officeDocument/2006/relationships/customXml" Target="../ink/ink40.xml"/><Relationship Id="rId16" Type="http://schemas.openxmlformats.org/officeDocument/2006/relationships/customXml" Target="../ink/ink6.xml"/><Relationship Id="rId11" Type="http://schemas.openxmlformats.org/officeDocument/2006/relationships/image" Target="../media/image130.png"/><Relationship Id="rId32" Type="http://schemas.openxmlformats.org/officeDocument/2006/relationships/customXml" Target="../ink/ink14.xml"/><Relationship Id="rId37" Type="http://schemas.openxmlformats.org/officeDocument/2006/relationships/image" Target="../media/image26.png"/><Relationship Id="rId53" Type="http://schemas.openxmlformats.org/officeDocument/2006/relationships/image" Target="../media/image34.png"/><Relationship Id="rId58" Type="http://schemas.openxmlformats.org/officeDocument/2006/relationships/customXml" Target="../ink/ink27.xml"/><Relationship Id="rId74" Type="http://schemas.openxmlformats.org/officeDocument/2006/relationships/customXml" Target="../ink/ink35.xml"/><Relationship Id="rId79" Type="http://schemas.openxmlformats.org/officeDocument/2006/relationships/image" Target="../media/image47.png"/><Relationship Id="rId5" Type="http://schemas.openxmlformats.org/officeDocument/2006/relationships/image" Target="../media/image90.png"/><Relationship Id="rId19" Type="http://schemas.openxmlformats.org/officeDocument/2006/relationships/image" Target="../media/image170.png"/><Relationship Id="rId14" Type="http://schemas.openxmlformats.org/officeDocument/2006/relationships/customXml" Target="../ink/ink5.xml"/><Relationship Id="rId22" Type="http://schemas.openxmlformats.org/officeDocument/2006/relationships/customXml" Target="../ink/ink9.xml"/><Relationship Id="rId27" Type="http://schemas.openxmlformats.org/officeDocument/2006/relationships/image" Target="../media/image21.png"/><Relationship Id="rId30" Type="http://schemas.openxmlformats.org/officeDocument/2006/relationships/customXml" Target="../ink/ink13.xml"/><Relationship Id="rId35" Type="http://schemas.openxmlformats.org/officeDocument/2006/relationships/image" Target="../media/image25.png"/><Relationship Id="rId43" Type="http://schemas.openxmlformats.org/officeDocument/2006/relationships/image" Target="../media/image29.png"/><Relationship Id="rId48" Type="http://schemas.openxmlformats.org/officeDocument/2006/relationships/customXml" Target="../ink/ink22.xml"/><Relationship Id="rId56" Type="http://schemas.openxmlformats.org/officeDocument/2006/relationships/customXml" Target="../ink/ink26.xml"/><Relationship Id="rId64" Type="http://schemas.openxmlformats.org/officeDocument/2006/relationships/customXml" Target="../ink/ink30.xml"/><Relationship Id="rId69" Type="http://schemas.openxmlformats.org/officeDocument/2006/relationships/image" Target="../media/image42.png"/><Relationship Id="rId77" Type="http://schemas.openxmlformats.org/officeDocument/2006/relationships/image" Target="../media/image46.png"/><Relationship Id="rId8" Type="http://schemas.openxmlformats.org/officeDocument/2006/relationships/customXml" Target="../ink/ink2.xml"/><Relationship Id="rId51" Type="http://schemas.openxmlformats.org/officeDocument/2006/relationships/image" Target="../media/image33.png"/><Relationship Id="rId72" Type="http://schemas.openxmlformats.org/officeDocument/2006/relationships/customXml" Target="../ink/ink34.xml"/><Relationship Id="rId80" Type="http://schemas.openxmlformats.org/officeDocument/2006/relationships/customXml" Target="../ink/ink38.xml"/><Relationship Id="rId85" Type="http://schemas.openxmlformats.org/officeDocument/2006/relationships/image" Target="../media/image50.png"/><Relationship Id="rId3" Type="http://schemas.openxmlformats.org/officeDocument/2006/relationships/image" Target="../media/image17.png"/><Relationship Id="rId12" Type="http://schemas.openxmlformats.org/officeDocument/2006/relationships/customXml" Target="../ink/ink4.xml"/><Relationship Id="rId17" Type="http://schemas.openxmlformats.org/officeDocument/2006/relationships/image" Target="../media/image160.png"/><Relationship Id="rId25" Type="http://schemas.openxmlformats.org/officeDocument/2006/relationships/image" Target="../media/image20.png"/><Relationship Id="rId33" Type="http://schemas.openxmlformats.org/officeDocument/2006/relationships/image" Target="../media/image24.png"/><Relationship Id="rId38" Type="http://schemas.openxmlformats.org/officeDocument/2006/relationships/customXml" Target="../ink/ink17.xml"/><Relationship Id="rId46" Type="http://schemas.openxmlformats.org/officeDocument/2006/relationships/customXml" Target="../ink/ink21.xml"/><Relationship Id="rId59" Type="http://schemas.openxmlformats.org/officeDocument/2006/relationships/image" Target="../media/image37.png"/><Relationship Id="rId67" Type="http://schemas.openxmlformats.org/officeDocument/2006/relationships/image" Target="../media/image41.png"/><Relationship Id="rId20" Type="http://schemas.openxmlformats.org/officeDocument/2006/relationships/customXml" Target="../ink/ink8.xml"/><Relationship Id="rId41" Type="http://schemas.openxmlformats.org/officeDocument/2006/relationships/image" Target="../media/image28.png"/><Relationship Id="rId54" Type="http://schemas.openxmlformats.org/officeDocument/2006/relationships/customXml" Target="../ink/ink25.xml"/><Relationship Id="rId62" Type="http://schemas.openxmlformats.org/officeDocument/2006/relationships/customXml" Target="../ink/ink29.xml"/><Relationship Id="rId70" Type="http://schemas.openxmlformats.org/officeDocument/2006/relationships/customXml" Target="../ink/ink33.xml"/><Relationship Id="rId75" Type="http://schemas.openxmlformats.org/officeDocument/2006/relationships/image" Target="../media/image45.png"/><Relationship Id="rId83"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18.png"/><Relationship Id="rId15" Type="http://schemas.openxmlformats.org/officeDocument/2006/relationships/image" Target="../media/image15.png"/><Relationship Id="rId23" Type="http://schemas.openxmlformats.org/officeDocument/2006/relationships/image" Target="../media/image19.png"/><Relationship Id="rId28" Type="http://schemas.openxmlformats.org/officeDocument/2006/relationships/customXml" Target="../ink/ink12.xml"/><Relationship Id="rId36" Type="http://schemas.openxmlformats.org/officeDocument/2006/relationships/customXml" Target="../ink/ink16.xml"/><Relationship Id="rId49" Type="http://schemas.openxmlformats.org/officeDocument/2006/relationships/image" Target="../media/image32.png"/><Relationship Id="rId57" Type="http://schemas.openxmlformats.org/officeDocument/2006/relationships/image" Target="../media/image36.png"/><Relationship Id="rId10" Type="http://schemas.openxmlformats.org/officeDocument/2006/relationships/customXml" Target="../ink/ink3.xml"/><Relationship Id="rId31" Type="http://schemas.openxmlformats.org/officeDocument/2006/relationships/image" Target="../media/image23.png"/><Relationship Id="rId44" Type="http://schemas.openxmlformats.org/officeDocument/2006/relationships/customXml" Target="../ink/ink20.xml"/><Relationship Id="rId52" Type="http://schemas.openxmlformats.org/officeDocument/2006/relationships/customXml" Target="../ink/ink24.xml"/><Relationship Id="rId60" Type="http://schemas.openxmlformats.org/officeDocument/2006/relationships/customXml" Target="../ink/ink28.xml"/><Relationship Id="rId65" Type="http://schemas.openxmlformats.org/officeDocument/2006/relationships/image" Target="../media/image40.png"/><Relationship Id="rId73" Type="http://schemas.openxmlformats.org/officeDocument/2006/relationships/image" Target="../media/image44.png"/><Relationship Id="rId78" Type="http://schemas.openxmlformats.org/officeDocument/2006/relationships/customXml" Target="../ink/ink37.xml"/><Relationship Id="rId81" Type="http://schemas.openxmlformats.org/officeDocument/2006/relationships/image" Target="../media/image48.png"/><Relationship Id="rId86" Type="http://schemas.openxmlformats.org/officeDocument/2006/relationships/customXml" Target="../ink/ink41.xml"/><Relationship Id="rId4" Type="http://schemas.openxmlformats.org/officeDocument/2006/relationships/customXml" Target="../ink/ink1.xml"/><Relationship Id="rId9" Type="http://schemas.openxmlformats.org/officeDocument/2006/relationships/image" Target="../media/image12.png"/><Relationship Id="rId13" Type="http://schemas.openxmlformats.org/officeDocument/2006/relationships/image" Target="../media/image140.png"/><Relationship Id="rId18" Type="http://schemas.openxmlformats.org/officeDocument/2006/relationships/customXml" Target="../ink/ink7.xml"/><Relationship Id="rId39" Type="http://schemas.openxmlformats.org/officeDocument/2006/relationships/image" Target="../media/image27.png"/><Relationship Id="rId34" Type="http://schemas.openxmlformats.org/officeDocument/2006/relationships/customXml" Target="../ink/ink15.xml"/><Relationship Id="rId50" Type="http://schemas.openxmlformats.org/officeDocument/2006/relationships/customXml" Target="../ink/ink23.xml"/><Relationship Id="rId55" Type="http://schemas.openxmlformats.org/officeDocument/2006/relationships/image" Target="../media/image35.png"/><Relationship Id="rId76" Type="http://schemas.openxmlformats.org/officeDocument/2006/relationships/customXml" Target="../ink/ink36.xml"/><Relationship Id="rId7" Type="http://schemas.openxmlformats.org/officeDocument/2006/relationships/image" Target="../media/image19.svg"/><Relationship Id="rId71" Type="http://schemas.openxmlformats.org/officeDocument/2006/relationships/image" Target="../media/image43.png"/><Relationship Id="rId2" Type="http://schemas.openxmlformats.org/officeDocument/2006/relationships/notesSlide" Target="../notesSlides/notesSlide6.xml"/><Relationship Id="rId29" Type="http://schemas.openxmlformats.org/officeDocument/2006/relationships/image" Target="../media/image22.png"/><Relationship Id="rId24" Type="http://schemas.openxmlformats.org/officeDocument/2006/relationships/customXml" Target="../ink/ink10.xml"/><Relationship Id="rId40" Type="http://schemas.openxmlformats.org/officeDocument/2006/relationships/customXml" Target="../ink/ink18.xml"/><Relationship Id="rId45" Type="http://schemas.openxmlformats.org/officeDocument/2006/relationships/image" Target="../media/image30.png"/><Relationship Id="rId66" Type="http://schemas.openxmlformats.org/officeDocument/2006/relationships/customXml" Target="../ink/ink31.xml"/><Relationship Id="rId87" Type="http://schemas.openxmlformats.org/officeDocument/2006/relationships/image" Target="../media/image51.png"/><Relationship Id="rId61" Type="http://schemas.openxmlformats.org/officeDocument/2006/relationships/image" Target="../media/image38.png"/><Relationship Id="rId82" Type="http://schemas.openxmlformats.org/officeDocument/2006/relationships/customXml" Target="../ink/ink39.xml"/></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5A24C-74D1-11BF-0A88-6C170A123786}"/>
              </a:ext>
            </a:extLst>
          </p:cNvPr>
          <p:cNvSpPr>
            <a:spLocks noGrp="1"/>
          </p:cNvSpPr>
          <p:nvPr>
            <p:ph type="title"/>
          </p:nvPr>
        </p:nvSpPr>
        <p:spPr>
          <a:xfrm>
            <a:off x="0" y="5009605"/>
            <a:ext cx="12191985" cy="822960"/>
          </a:xfrm>
        </p:spPr>
        <p:txBody>
          <a:bodyPr/>
          <a:lstStyle/>
          <a:p>
            <a:pPr algn="ctr"/>
            <a:r>
              <a:rPr lang="en-US" b="1" dirty="0"/>
              <a:t>Helping North Carolina Communities Manage Extreme Heat</a:t>
            </a:r>
          </a:p>
        </p:txBody>
      </p:sp>
      <p:sp>
        <p:nvSpPr>
          <p:cNvPr id="4" name="Text Placeholder 3">
            <a:extLst>
              <a:ext uri="{FF2B5EF4-FFF2-40B4-BE49-F238E27FC236}">
                <a16:creationId xmlns:a16="http://schemas.microsoft.com/office/drawing/2014/main" id="{72A797E1-9AE3-7B4A-594A-D8EAB16F58B7}"/>
              </a:ext>
            </a:extLst>
          </p:cNvPr>
          <p:cNvSpPr>
            <a:spLocks noGrp="1"/>
          </p:cNvSpPr>
          <p:nvPr>
            <p:ph type="body" sz="half" idx="2"/>
          </p:nvPr>
        </p:nvSpPr>
        <p:spPr>
          <a:xfrm>
            <a:off x="862149" y="5950132"/>
            <a:ext cx="10113264" cy="594360"/>
          </a:xfrm>
        </p:spPr>
        <p:txBody>
          <a:bodyPr>
            <a:normAutofit/>
          </a:bodyPr>
          <a:lstStyle/>
          <a:p>
            <a:r>
              <a:rPr lang="en-US" sz="1800" dirty="0"/>
              <a:t>Extreme Heat Summit, Center for Energy Poverty and Climate</a:t>
            </a:r>
          </a:p>
          <a:p>
            <a:r>
              <a:rPr lang="en-US" sz="1800" dirty="0"/>
              <a:t>August 15, 2025</a:t>
            </a:r>
          </a:p>
        </p:txBody>
      </p:sp>
      <p:pic>
        <p:nvPicPr>
          <p:cNvPr id="5" name="Picture Placeholder 5" descr="A sunset over a field&#10;&#10;AI-generated content may be incorrect.">
            <a:extLst>
              <a:ext uri="{FF2B5EF4-FFF2-40B4-BE49-F238E27FC236}">
                <a16:creationId xmlns:a16="http://schemas.microsoft.com/office/drawing/2014/main" id="{22217522-EB36-975E-DB74-8992A3B5A06A}"/>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a:xfrm>
            <a:off x="15" y="0"/>
            <a:ext cx="12191985" cy="4915076"/>
          </a:xfrm>
        </p:spPr>
      </p:pic>
      <p:pic>
        <p:nvPicPr>
          <p:cNvPr id="10" name="Picture 9" descr="A picture containing text, clipart&#10;&#10;AI-generated content may be incorrect.">
            <a:extLst>
              <a:ext uri="{FF2B5EF4-FFF2-40B4-BE49-F238E27FC236}">
                <a16:creationId xmlns:a16="http://schemas.microsoft.com/office/drawing/2014/main" id="{10EEAB6A-BF92-4B2D-B474-A2331C5438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8408" y="3556787"/>
            <a:ext cx="3313183" cy="1182626"/>
          </a:xfrm>
          <a:prstGeom prst="rect">
            <a:avLst/>
          </a:prstGeom>
        </p:spPr>
      </p:pic>
    </p:spTree>
    <p:extLst>
      <p:ext uri="{BB962C8B-B14F-4D97-AF65-F5344CB8AC3E}">
        <p14:creationId xmlns:p14="http://schemas.microsoft.com/office/powerpoint/2010/main" val="2860939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C4410-B4D7-5F81-683F-59216F18F6B1}"/>
              </a:ext>
            </a:extLst>
          </p:cNvPr>
          <p:cNvSpPr txBox="1">
            <a:spLocks/>
          </p:cNvSpPr>
          <p:nvPr/>
        </p:nvSpPr>
        <p:spPr>
          <a:xfrm>
            <a:off x="311467" y="230974"/>
            <a:ext cx="4120834" cy="107071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t>NC Resilience Exchange </a:t>
            </a:r>
          </a:p>
          <a:p>
            <a:endParaRPr lang="en-US" dirty="0">
              <a:sym typeface="Wingdings" panose="05000000000000000000" pitchFamily="2" charset="2"/>
            </a:endParaRPr>
          </a:p>
          <a:p>
            <a:endParaRPr lang="en-US" dirty="0">
              <a:sym typeface="Wingdings" panose="05000000000000000000" pitchFamily="2" charset="2"/>
            </a:endParaRPr>
          </a:p>
          <a:p>
            <a:endParaRPr lang="en-US" sz="4000" dirty="0">
              <a:sym typeface="Wingdings" panose="05000000000000000000" pitchFamily="2" charset="2"/>
            </a:endParaRPr>
          </a:p>
          <a:p>
            <a:r>
              <a:rPr lang="en-US" sz="4000" dirty="0">
                <a:sym typeface="Wingdings" panose="05000000000000000000" pitchFamily="2" charset="2"/>
              </a:rPr>
              <a:t>Vulnerability Map</a:t>
            </a:r>
            <a:endParaRPr lang="en-US" sz="4000" dirty="0"/>
          </a:p>
        </p:txBody>
      </p:sp>
      <p:pic>
        <p:nvPicPr>
          <p:cNvPr id="8" name="Picture 6" descr="QR Code Image">
            <a:extLst>
              <a:ext uri="{FF2B5EF4-FFF2-40B4-BE49-F238E27FC236}">
                <a16:creationId xmlns:a16="http://schemas.microsoft.com/office/drawing/2014/main" id="{20666942-41FE-D82E-C4F6-AD0E3469EED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3067" y="1651000"/>
            <a:ext cx="1295400" cy="12858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F275341-F540-C677-99BF-4DAE36E9C684}"/>
              </a:ext>
            </a:extLst>
          </p:cNvPr>
          <p:cNvPicPr>
            <a:picLocks noChangeAspect="1"/>
          </p:cNvPicPr>
          <p:nvPr/>
        </p:nvPicPr>
        <p:blipFill>
          <a:blip r:embed="rId4"/>
          <a:stretch>
            <a:fillRect/>
          </a:stretch>
        </p:blipFill>
        <p:spPr>
          <a:xfrm>
            <a:off x="393710" y="4090769"/>
            <a:ext cx="4419467" cy="2064037"/>
          </a:xfrm>
          <a:prstGeom prst="rect">
            <a:avLst/>
          </a:prstGeom>
        </p:spPr>
      </p:pic>
      <p:pic>
        <p:nvPicPr>
          <p:cNvPr id="9" name="Picture 8">
            <a:extLst>
              <a:ext uri="{FF2B5EF4-FFF2-40B4-BE49-F238E27FC236}">
                <a16:creationId xmlns:a16="http://schemas.microsoft.com/office/drawing/2014/main" id="{9B6AB823-DCB8-1A31-4C08-1B92A17694CE}"/>
              </a:ext>
            </a:extLst>
          </p:cNvPr>
          <p:cNvPicPr>
            <a:picLocks noChangeAspect="1"/>
          </p:cNvPicPr>
          <p:nvPr/>
        </p:nvPicPr>
        <p:blipFill>
          <a:blip r:embed="rId5"/>
          <a:stretch>
            <a:fillRect/>
          </a:stretch>
        </p:blipFill>
        <p:spPr>
          <a:xfrm>
            <a:off x="4813177" y="230974"/>
            <a:ext cx="7180901" cy="5923832"/>
          </a:xfrm>
          <a:prstGeom prst="rect">
            <a:avLst/>
          </a:prstGeom>
        </p:spPr>
      </p:pic>
    </p:spTree>
    <p:extLst>
      <p:ext uri="{BB962C8B-B14F-4D97-AF65-F5344CB8AC3E}">
        <p14:creationId xmlns:p14="http://schemas.microsoft.com/office/powerpoint/2010/main" val="2403376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AE328080-426B-CBB3-C67F-798A3CB49162}"/>
              </a:ext>
            </a:extLst>
          </p:cNvPr>
          <p:cNvGraphicFramePr>
            <a:graphicFrameLocks noGrp="1"/>
          </p:cNvGraphicFramePr>
          <p:nvPr>
            <p:extLst>
              <p:ext uri="{D42A27DB-BD31-4B8C-83A1-F6EECF244321}">
                <p14:modId xmlns:p14="http://schemas.microsoft.com/office/powerpoint/2010/main" val="2735749106"/>
              </p:ext>
            </p:extLst>
          </p:nvPr>
        </p:nvGraphicFramePr>
        <p:xfrm>
          <a:off x="2317750" y="2257787"/>
          <a:ext cx="8128001" cy="1737360"/>
        </p:xfrm>
        <a:graphic>
          <a:graphicData uri="http://schemas.openxmlformats.org/drawingml/2006/table">
            <a:tbl>
              <a:tblPr firstRow="1" bandRow="1">
                <a:tableStyleId>{2D5ABB26-0587-4C30-8999-92F81FD0307C}</a:tableStyleId>
              </a:tblPr>
              <a:tblGrid>
                <a:gridCol w="1161143">
                  <a:extLst>
                    <a:ext uri="{9D8B030D-6E8A-4147-A177-3AD203B41FA5}">
                      <a16:colId xmlns:a16="http://schemas.microsoft.com/office/drawing/2014/main" val="2013932527"/>
                    </a:ext>
                  </a:extLst>
                </a:gridCol>
                <a:gridCol w="1161143">
                  <a:extLst>
                    <a:ext uri="{9D8B030D-6E8A-4147-A177-3AD203B41FA5}">
                      <a16:colId xmlns:a16="http://schemas.microsoft.com/office/drawing/2014/main" val="3981185182"/>
                    </a:ext>
                  </a:extLst>
                </a:gridCol>
                <a:gridCol w="1161143">
                  <a:extLst>
                    <a:ext uri="{9D8B030D-6E8A-4147-A177-3AD203B41FA5}">
                      <a16:colId xmlns:a16="http://schemas.microsoft.com/office/drawing/2014/main" val="1968952929"/>
                    </a:ext>
                  </a:extLst>
                </a:gridCol>
                <a:gridCol w="1161143">
                  <a:extLst>
                    <a:ext uri="{9D8B030D-6E8A-4147-A177-3AD203B41FA5}">
                      <a16:colId xmlns:a16="http://schemas.microsoft.com/office/drawing/2014/main" val="4052705088"/>
                    </a:ext>
                  </a:extLst>
                </a:gridCol>
                <a:gridCol w="1161143">
                  <a:extLst>
                    <a:ext uri="{9D8B030D-6E8A-4147-A177-3AD203B41FA5}">
                      <a16:colId xmlns:a16="http://schemas.microsoft.com/office/drawing/2014/main" val="1339330179"/>
                    </a:ext>
                  </a:extLst>
                </a:gridCol>
                <a:gridCol w="1161143">
                  <a:extLst>
                    <a:ext uri="{9D8B030D-6E8A-4147-A177-3AD203B41FA5}">
                      <a16:colId xmlns:a16="http://schemas.microsoft.com/office/drawing/2014/main" val="354199274"/>
                    </a:ext>
                  </a:extLst>
                </a:gridCol>
                <a:gridCol w="1161143">
                  <a:extLst>
                    <a:ext uri="{9D8B030D-6E8A-4147-A177-3AD203B41FA5}">
                      <a16:colId xmlns:a16="http://schemas.microsoft.com/office/drawing/2014/main" val="3427056841"/>
                    </a:ext>
                  </a:extLst>
                </a:gridCol>
              </a:tblGrid>
              <a:tr h="370840">
                <a:tc>
                  <a:txBody>
                    <a:bodyPr/>
                    <a:lstStyle/>
                    <a:p>
                      <a:pPr algn="ctr"/>
                      <a:r>
                        <a:rPr lang="en-US" sz="3200" dirty="0"/>
                        <a:t>May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a:t>Jun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a:t>Jul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a:t>Aug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a:t>Sep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a:t>Oct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a:t>Nov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4746947"/>
                  </a:ext>
                </a:extLst>
              </a:tr>
              <a:tr h="370840">
                <a:tc gridSpan="5">
                  <a:txBody>
                    <a:bodyPr/>
                    <a:lstStyle/>
                    <a:p>
                      <a:pPr algn="ctr"/>
                      <a:r>
                        <a:rPr lang="en-US" sz="3200" b="1" dirty="0">
                          <a:solidFill>
                            <a:schemeClr val="bg1"/>
                          </a:solidFill>
                        </a:rPr>
                        <a:t>Heat Season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831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endParaRPr lang="en-US" sz="3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0367364"/>
                  </a:ext>
                </a:extLst>
              </a:tr>
              <a:tr h="370840">
                <a:tc>
                  <a:txBody>
                    <a:bodyPr/>
                    <a:lstStyle/>
                    <a:p>
                      <a:endParaRPr lang="en-US" sz="3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a:r>
                        <a:rPr lang="en-US" sz="3200" b="1" dirty="0">
                          <a:solidFill>
                            <a:schemeClr val="bg1"/>
                          </a:solidFill>
                        </a:rPr>
                        <a:t>Hurricane Season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86129944"/>
                  </a:ext>
                </a:extLst>
              </a:tr>
            </a:tbl>
          </a:graphicData>
        </a:graphic>
      </p:graphicFrame>
      <p:sp>
        <p:nvSpPr>
          <p:cNvPr id="5" name="Title 1">
            <a:extLst>
              <a:ext uri="{FF2B5EF4-FFF2-40B4-BE49-F238E27FC236}">
                <a16:creationId xmlns:a16="http://schemas.microsoft.com/office/drawing/2014/main" id="{3504D31E-5FC9-FE5F-DC43-E465AC5B9A04}"/>
              </a:ext>
            </a:extLst>
          </p:cNvPr>
          <p:cNvSpPr txBox="1">
            <a:spLocks/>
          </p:cNvSpPr>
          <p:nvPr/>
        </p:nvSpPr>
        <p:spPr>
          <a:xfrm>
            <a:off x="417104" y="488509"/>
            <a:ext cx="11110411"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t>Not So Fun Fact #1</a:t>
            </a:r>
          </a:p>
        </p:txBody>
      </p:sp>
      <p:sp>
        <p:nvSpPr>
          <p:cNvPr id="8" name="TextBox 7">
            <a:extLst>
              <a:ext uri="{FF2B5EF4-FFF2-40B4-BE49-F238E27FC236}">
                <a16:creationId xmlns:a16="http://schemas.microsoft.com/office/drawing/2014/main" id="{9E72EE73-C558-BBFF-85DC-C9060ECFD287}"/>
              </a:ext>
            </a:extLst>
          </p:cNvPr>
          <p:cNvSpPr txBox="1"/>
          <p:nvPr/>
        </p:nvSpPr>
        <p:spPr>
          <a:xfrm>
            <a:off x="6096000" y="6082340"/>
            <a:ext cx="4668251" cy="307777"/>
          </a:xfrm>
          <a:prstGeom prst="rect">
            <a:avLst/>
          </a:prstGeom>
          <a:noFill/>
        </p:spPr>
        <p:txBody>
          <a:bodyPr wrap="square" rtlCol="0">
            <a:spAutoFit/>
          </a:bodyPr>
          <a:lstStyle/>
          <a:p>
            <a:r>
              <a:rPr lang="en-US" sz="1400" dirty="0"/>
              <a:t>Source: Fifth National Climate Assessment, Southeast Chapter</a:t>
            </a:r>
          </a:p>
        </p:txBody>
      </p:sp>
      <p:sp>
        <p:nvSpPr>
          <p:cNvPr id="9" name="TextBox 8">
            <a:extLst>
              <a:ext uri="{FF2B5EF4-FFF2-40B4-BE49-F238E27FC236}">
                <a16:creationId xmlns:a16="http://schemas.microsoft.com/office/drawing/2014/main" id="{96FD5ED6-852D-E4E1-095D-50A9177793EF}"/>
              </a:ext>
            </a:extLst>
          </p:cNvPr>
          <p:cNvSpPr txBox="1"/>
          <p:nvPr/>
        </p:nvSpPr>
        <p:spPr>
          <a:xfrm>
            <a:off x="1009650" y="1355381"/>
            <a:ext cx="6172200" cy="738664"/>
          </a:xfrm>
          <a:prstGeom prst="rect">
            <a:avLst/>
          </a:prstGeom>
          <a:noFill/>
        </p:spPr>
        <p:txBody>
          <a:bodyPr wrap="square" rtlCol="0">
            <a:spAutoFit/>
          </a:bodyPr>
          <a:lstStyle/>
          <a:p>
            <a:r>
              <a:rPr lang="en-US" sz="2400" dirty="0"/>
              <a:t>Heat season overlaps with hurricane season</a:t>
            </a:r>
            <a:endParaRPr lang="en-US" dirty="0"/>
          </a:p>
          <a:p>
            <a:endParaRPr lang="en-US" dirty="0"/>
          </a:p>
        </p:txBody>
      </p:sp>
      <p:pic>
        <p:nvPicPr>
          <p:cNvPr id="7" name="Picture 2" descr="Blackouts Affecting More than 1,000 Residents for More than 1 Hour">
            <a:extLst>
              <a:ext uri="{FF2B5EF4-FFF2-40B4-BE49-F238E27FC236}">
                <a16:creationId xmlns:a16="http://schemas.microsoft.com/office/drawing/2014/main" id="{464FC662-0869-726A-731E-3D6CC4B5A77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25514" y="768006"/>
            <a:ext cx="6949382" cy="53219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88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E35D2-D937-76B9-4A30-76537B5486E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EC1B3A1-7E2B-B942-9072-E17E30A1E166}"/>
              </a:ext>
            </a:extLst>
          </p:cNvPr>
          <p:cNvSpPr txBox="1">
            <a:spLocks/>
          </p:cNvSpPr>
          <p:nvPr/>
        </p:nvSpPr>
        <p:spPr>
          <a:xfrm>
            <a:off x="417104" y="488509"/>
            <a:ext cx="11110411"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t>Not So Fun Fact #2</a:t>
            </a:r>
          </a:p>
        </p:txBody>
      </p:sp>
      <p:sp>
        <p:nvSpPr>
          <p:cNvPr id="3" name="TextBox 2">
            <a:extLst>
              <a:ext uri="{FF2B5EF4-FFF2-40B4-BE49-F238E27FC236}">
                <a16:creationId xmlns:a16="http://schemas.microsoft.com/office/drawing/2014/main" id="{C9F5C360-2052-29FB-A2C8-08A0A41B9F43}"/>
              </a:ext>
            </a:extLst>
          </p:cNvPr>
          <p:cNvSpPr txBox="1"/>
          <p:nvPr/>
        </p:nvSpPr>
        <p:spPr>
          <a:xfrm>
            <a:off x="1009650" y="1807226"/>
            <a:ext cx="10517865" cy="1846659"/>
          </a:xfrm>
          <a:prstGeom prst="rect">
            <a:avLst/>
          </a:prstGeom>
          <a:noFill/>
        </p:spPr>
        <p:txBody>
          <a:bodyPr wrap="square" rtlCol="0">
            <a:spAutoFit/>
          </a:bodyPr>
          <a:lstStyle/>
          <a:p>
            <a:r>
              <a:rPr lang="en-US" sz="2400" dirty="0"/>
              <a:t>Heat-related illness rates in NC are higher for</a:t>
            </a:r>
            <a:br>
              <a:rPr lang="en-US" sz="2400" dirty="0"/>
            </a:br>
            <a:r>
              <a:rPr lang="en-US" sz="2400" dirty="0"/>
              <a:t>	A. urban residents </a:t>
            </a:r>
          </a:p>
          <a:p>
            <a:r>
              <a:rPr lang="en-US" sz="2400" dirty="0"/>
              <a:t>	B. Rural residents</a:t>
            </a:r>
          </a:p>
          <a:p>
            <a:r>
              <a:rPr lang="en-US" sz="2400" dirty="0"/>
              <a:t>	C. They are about the same </a:t>
            </a:r>
            <a:endParaRPr lang="en-US" dirty="0"/>
          </a:p>
          <a:p>
            <a:endParaRPr lang="en-US" dirty="0"/>
          </a:p>
        </p:txBody>
      </p:sp>
      <p:sp>
        <p:nvSpPr>
          <p:cNvPr id="6" name="Oval 5">
            <a:extLst>
              <a:ext uri="{FF2B5EF4-FFF2-40B4-BE49-F238E27FC236}">
                <a16:creationId xmlns:a16="http://schemas.microsoft.com/office/drawing/2014/main" id="{96CAC245-0542-9256-07B4-633FE1015C5C}"/>
              </a:ext>
            </a:extLst>
          </p:cNvPr>
          <p:cNvSpPr/>
          <p:nvPr/>
        </p:nvSpPr>
        <p:spPr>
          <a:xfrm>
            <a:off x="1395868" y="2514600"/>
            <a:ext cx="2566531" cy="508740"/>
          </a:xfrm>
          <a:prstGeom prst="ellipse">
            <a:avLst/>
          </a:prstGeom>
          <a:noFill/>
          <a:ln w="57150">
            <a:solidFill>
              <a:srgbClr val="E4831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90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078B7-0579-8BAB-AF1E-F046474B683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DFECDDB-8086-67EA-BF47-4AB54C07E0F4}"/>
              </a:ext>
            </a:extLst>
          </p:cNvPr>
          <p:cNvSpPr txBox="1">
            <a:spLocks/>
          </p:cNvSpPr>
          <p:nvPr/>
        </p:nvSpPr>
        <p:spPr>
          <a:xfrm>
            <a:off x="417104" y="488509"/>
            <a:ext cx="11110411"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t>No So Fun Fact #3</a:t>
            </a:r>
          </a:p>
        </p:txBody>
      </p:sp>
      <p:sp>
        <p:nvSpPr>
          <p:cNvPr id="2" name="TextBox 1">
            <a:extLst>
              <a:ext uri="{FF2B5EF4-FFF2-40B4-BE49-F238E27FC236}">
                <a16:creationId xmlns:a16="http://schemas.microsoft.com/office/drawing/2014/main" id="{DD3163FB-D50D-07A2-D61B-DF743A4BF446}"/>
              </a:ext>
            </a:extLst>
          </p:cNvPr>
          <p:cNvSpPr txBox="1"/>
          <p:nvPr/>
        </p:nvSpPr>
        <p:spPr>
          <a:xfrm>
            <a:off x="1009650" y="1355381"/>
            <a:ext cx="6172200" cy="3693319"/>
          </a:xfrm>
          <a:prstGeom prst="rect">
            <a:avLst/>
          </a:prstGeom>
          <a:noFill/>
        </p:spPr>
        <p:txBody>
          <a:bodyPr wrap="square" rtlCol="0">
            <a:spAutoFit/>
          </a:bodyPr>
          <a:lstStyle/>
          <a:p>
            <a:r>
              <a:rPr lang="en-US" sz="2400" dirty="0"/>
              <a:t>Which NC age group has the highest number of emergency department visits for heat-related illnesses?</a:t>
            </a:r>
          </a:p>
          <a:p>
            <a:r>
              <a:rPr lang="en-US" sz="2400" dirty="0"/>
              <a:t>	A. 0 – 14</a:t>
            </a:r>
          </a:p>
          <a:p>
            <a:r>
              <a:rPr lang="en-US" sz="2400" dirty="0"/>
              <a:t>	B. 15 – 19</a:t>
            </a:r>
          </a:p>
          <a:p>
            <a:r>
              <a:rPr lang="en-US" sz="2400" dirty="0"/>
              <a:t>	C. 20 – 24 </a:t>
            </a:r>
          </a:p>
          <a:p>
            <a:r>
              <a:rPr lang="en-US" sz="2400" dirty="0"/>
              <a:t>	D. 25 – 44</a:t>
            </a:r>
          </a:p>
          <a:p>
            <a:r>
              <a:rPr lang="en-US" sz="2400" dirty="0"/>
              <a:t>	E. 45 – 64 </a:t>
            </a:r>
          </a:p>
          <a:p>
            <a:r>
              <a:rPr lang="en-US" sz="2400" dirty="0"/>
              <a:t>	F. 65+ </a:t>
            </a:r>
          </a:p>
          <a:p>
            <a:endParaRPr lang="en-US" dirty="0"/>
          </a:p>
        </p:txBody>
      </p:sp>
      <p:sp>
        <p:nvSpPr>
          <p:cNvPr id="6" name="Oval 5">
            <a:extLst>
              <a:ext uri="{FF2B5EF4-FFF2-40B4-BE49-F238E27FC236}">
                <a16:creationId xmlns:a16="http://schemas.microsoft.com/office/drawing/2014/main" id="{410BD233-3193-ED8F-05EF-8939CE516260}"/>
              </a:ext>
            </a:extLst>
          </p:cNvPr>
          <p:cNvSpPr/>
          <p:nvPr/>
        </p:nvSpPr>
        <p:spPr>
          <a:xfrm>
            <a:off x="1276350" y="3581400"/>
            <a:ext cx="1964414" cy="447242"/>
          </a:xfrm>
          <a:prstGeom prst="ellipse">
            <a:avLst/>
          </a:prstGeom>
          <a:noFill/>
          <a:ln w="57150">
            <a:solidFill>
              <a:srgbClr val="E4831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2104138-4FF8-E406-2AB8-1ACFD8713AE3}"/>
              </a:ext>
            </a:extLst>
          </p:cNvPr>
          <p:cNvPicPr>
            <a:picLocks noChangeAspect="1"/>
          </p:cNvPicPr>
          <p:nvPr/>
        </p:nvPicPr>
        <p:blipFill>
          <a:blip r:embed="rId3"/>
          <a:stretch>
            <a:fillRect/>
          </a:stretch>
        </p:blipFill>
        <p:spPr>
          <a:xfrm>
            <a:off x="3897332" y="1123338"/>
            <a:ext cx="7630184" cy="4744062"/>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A0070C1B-F43A-819F-5B1E-FC49CF9023EA}"/>
              </a:ext>
            </a:extLst>
          </p:cNvPr>
          <p:cNvSpPr txBox="1"/>
          <p:nvPr/>
        </p:nvSpPr>
        <p:spPr>
          <a:xfrm>
            <a:off x="3897332" y="5867830"/>
            <a:ext cx="8085118" cy="523220"/>
          </a:xfrm>
          <a:prstGeom prst="rect">
            <a:avLst/>
          </a:prstGeom>
          <a:noFill/>
        </p:spPr>
        <p:txBody>
          <a:bodyPr wrap="square" rtlCol="0">
            <a:spAutoFit/>
          </a:bodyPr>
          <a:lstStyle/>
          <a:p>
            <a:r>
              <a:rPr lang="en-US" sz="1400" dirty="0"/>
              <a:t>Source: NC Statewide Annual Heat-related Illness Surveillance Report, May 1- September 30, 2024</a:t>
            </a:r>
          </a:p>
          <a:p>
            <a:r>
              <a:rPr lang="en-US" sz="1400" dirty="0"/>
              <a:t>NC Department of Health and Human Services, Climate and Health Team </a:t>
            </a:r>
          </a:p>
        </p:txBody>
      </p:sp>
    </p:spTree>
    <p:extLst>
      <p:ext uri="{BB962C8B-B14F-4D97-AF65-F5344CB8AC3E}">
        <p14:creationId xmlns:p14="http://schemas.microsoft.com/office/powerpoint/2010/main" val="227472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sunset over a field&#10;&#10;AI-generated content may be incorrect.">
            <a:extLst>
              <a:ext uri="{FF2B5EF4-FFF2-40B4-BE49-F238E27FC236}">
                <a16:creationId xmlns:a16="http://schemas.microsoft.com/office/drawing/2014/main" id="{0DF03DBD-9BD8-E4B6-222A-0FD7E51AEAF4}"/>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A8E82C71-E40A-4257-D5D8-0EF57491282B}"/>
              </a:ext>
            </a:extLst>
          </p:cNvPr>
          <p:cNvSpPr>
            <a:spLocks noGrp="1"/>
          </p:cNvSpPr>
          <p:nvPr>
            <p:ph type="body" sz="half" idx="2"/>
          </p:nvPr>
        </p:nvSpPr>
        <p:spPr>
          <a:xfrm>
            <a:off x="778626" y="5283567"/>
            <a:ext cx="5469774" cy="1200359"/>
          </a:xfrm>
        </p:spPr>
        <p:txBody>
          <a:bodyPr>
            <a:normAutofit lnSpcReduction="10000"/>
          </a:bodyPr>
          <a:lstStyle/>
          <a:p>
            <a:r>
              <a:rPr lang="en-US" sz="2400" b="1" dirty="0"/>
              <a:t>Andrea Webster</a:t>
            </a:r>
          </a:p>
          <a:p>
            <a:r>
              <a:rPr lang="en-US" sz="2000" dirty="0"/>
              <a:t>Resilience Policy Advisor</a:t>
            </a:r>
            <a:br>
              <a:rPr lang="en-US" sz="2000" dirty="0"/>
            </a:br>
            <a:r>
              <a:rPr lang="en-US" sz="2000" dirty="0"/>
              <a:t>State Resilience Office</a:t>
            </a:r>
          </a:p>
          <a:p>
            <a:r>
              <a:rPr lang="en-US" sz="2000" u="sng" dirty="0">
                <a:solidFill>
                  <a:schemeClr val="bg1"/>
                </a:solidFill>
                <a:hlinkClick r:id="rId4">
                  <a:extLst>
                    <a:ext uri="{A12FA001-AC4F-418D-AE19-62706E023703}">
                      <ahyp:hlinkClr xmlns:ahyp="http://schemas.microsoft.com/office/drawing/2018/hyperlinkcolor" val="tx"/>
                    </a:ext>
                  </a:extLst>
                </a:hlinkClick>
              </a:rPr>
              <a:t>andrea.webster@deq.nc.gov</a:t>
            </a:r>
            <a:r>
              <a:rPr lang="en-US" sz="2000" u="sng" dirty="0">
                <a:solidFill>
                  <a:schemeClr val="bg1"/>
                </a:solidFill>
              </a:rPr>
              <a:t> </a:t>
            </a:r>
          </a:p>
        </p:txBody>
      </p:sp>
      <p:sp>
        <p:nvSpPr>
          <p:cNvPr id="2" name="Title 1">
            <a:extLst>
              <a:ext uri="{FF2B5EF4-FFF2-40B4-BE49-F238E27FC236}">
                <a16:creationId xmlns:a16="http://schemas.microsoft.com/office/drawing/2014/main" id="{853101CB-7C46-3183-A8F9-BA62C762AEE3}"/>
              </a:ext>
            </a:extLst>
          </p:cNvPr>
          <p:cNvSpPr>
            <a:spLocks noGrp="1"/>
          </p:cNvSpPr>
          <p:nvPr>
            <p:ph type="title"/>
          </p:nvPr>
        </p:nvSpPr>
        <p:spPr>
          <a:xfrm>
            <a:off x="1" y="3651275"/>
            <a:ext cx="3934326" cy="824472"/>
          </a:xfrm>
        </p:spPr>
        <p:txBody>
          <a:bodyPr/>
          <a:lstStyle/>
          <a:p>
            <a:pPr algn="ctr"/>
            <a:r>
              <a:rPr lang="en-US" sz="4400" b="1">
                <a:solidFill>
                  <a:schemeClr val="bg1"/>
                </a:solidFill>
              </a:rPr>
              <a:t>Questions?</a:t>
            </a:r>
            <a:r>
              <a:rPr lang="en-US" sz="4400" b="1">
                <a:solidFill>
                  <a:schemeClr val="tx1"/>
                </a:solidFill>
              </a:rPr>
              <a:t> </a:t>
            </a:r>
          </a:p>
        </p:txBody>
      </p:sp>
    </p:spTree>
    <p:extLst>
      <p:ext uri="{BB962C8B-B14F-4D97-AF65-F5344CB8AC3E}">
        <p14:creationId xmlns:p14="http://schemas.microsoft.com/office/powerpoint/2010/main" val="3846292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B6814EE5-C6A1-81EB-3E5B-9E6A0CC1E620}"/>
              </a:ext>
            </a:extLst>
          </p:cNvPr>
          <p:cNvGraphicFramePr>
            <a:graphicFrameLocks/>
          </p:cNvGraphicFramePr>
          <p:nvPr>
            <p:extLst>
              <p:ext uri="{D42A27DB-BD31-4B8C-83A1-F6EECF244321}">
                <p14:modId xmlns:p14="http://schemas.microsoft.com/office/powerpoint/2010/main" val="607674896"/>
              </p:ext>
            </p:extLst>
          </p:nvPr>
        </p:nvGraphicFramePr>
        <p:xfrm>
          <a:off x="-10155" y="1"/>
          <a:ext cx="4574412" cy="6857999"/>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a:extLst>
              <a:ext uri="{FF2B5EF4-FFF2-40B4-BE49-F238E27FC236}">
                <a16:creationId xmlns:a16="http://schemas.microsoft.com/office/drawing/2014/main" id="{B4D64D1C-1BD0-D95C-BA7E-7C1477E45E42}"/>
              </a:ext>
            </a:extLst>
          </p:cNvPr>
          <p:cNvGrpSpPr/>
          <p:nvPr/>
        </p:nvGrpSpPr>
        <p:grpSpPr>
          <a:xfrm>
            <a:off x="4574242" y="963386"/>
            <a:ext cx="7360667" cy="5420564"/>
            <a:chOff x="4574242" y="963386"/>
            <a:chExt cx="7360667" cy="5420564"/>
          </a:xfrm>
        </p:grpSpPr>
        <p:pic>
          <p:nvPicPr>
            <p:cNvPr id="7" name="Picture 6">
              <a:extLst>
                <a:ext uri="{FF2B5EF4-FFF2-40B4-BE49-F238E27FC236}">
                  <a16:creationId xmlns:a16="http://schemas.microsoft.com/office/drawing/2014/main" id="{C211A731-0D8E-6DDA-E3EF-24A90A62B3D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574242" y="2410228"/>
              <a:ext cx="7253256" cy="2403565"/>
            </a:xfrm>
            <a:prstGeom prst="rect">
              <a:avLst/>
            </a:prstGeom>
          </p:spPr>
        </p:pic>
        <p:sp>
          <p:nvSpPr>
            <p:cNvPr id="8" name="Title 1">
              <a:extLst>
                <a:ext uri="{FF2B5EF4-FFF2-40B4-BE49-F238E27FC236}">
                  <a16:creationId xmlns:a16="http://schemas.microsoft.com/office/drawing/2014/main" id="{2D74FB34-407B-BD08-1D79-2E2F40C8D30F}"/>
                </a:ext>
              </a:extLst>
            </p:cNvPr>
            <p:cNvSpPr txBox="1">
              <a:spLocks/>
            </p:cNvSpPr>
            <p:nvPr/>
          </p:nvSpPr>
          <p:spPr>
            <a:xfrm>
              <a:off x="5158580" y="1210799"/>
              <a:ext cx="6371967"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800" dirty="0"/>
                <a:t>Rate of Heat-Related Illness Emergency Department Visits per 100,000 population </a:t>
              </a:r>
              <a:r>
                <a:rPr lang="en-US" sz="2800" b="1" dirty="0"/>
                <a:t>June 22-28, 2025</a:t>
              </a:r>
            </a:p>
          </p:txBody>
        </p:sp>
        <p:sp>
          <p:nvSpPr>
            <p:cNvPr id="9" name="Rectangle 8">
              <a:extLst>
                <a:ext uri="{FF2B5EF4-FFF2-40B4-BE49-F238E27FC236}">
                  <a16:creationId xmlns:a16="http://schemas.microsoft.com/office/drawing/2014/main" id="{F6FEB48F-EA3C-804C-92E9-AEB0870C51FF}"/>
                </a:ext>
              </a:extLst>
            </p:cNvPr>
            <p:cNvSpPr/>
            <p:nvPr/>
          </p:nvSpPr>
          <p:spPr>
            <a:xfrm>
              <a:off x="4754217" y="963386"/>
              <a:ext cx="7180692" cy="468381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D3AC9157-9732-38BF-72C7-A949668B5543}"/>
                </a:ext>
              </a:extLst>
            </p:cNvPr>
            <p:cNvSpPr txBox="1">
              <a:spLocks/>
            </p:cNvSpPr>
            <p:nvPr/>
          </p:nvSpPr>
          <p:spPr>
            <a:xfrm>
              <a:off x="5158580" y="4933193"/>
              <a:ext cx="6371967"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1800" dirty="0"/>
                <a:t>Gray counties: data suppressed for counties with less than 500 ED visits.</a:t>
              </a:r>
            </a:p>
          </p:txBody>
        </p:sp>
      </p:grpSp>
    </p:spTree>
    <p:extLst>
      <p:ext uri="{BB962C8B-B14F-4D97-AF65-F5344CB8AC3E}">
        <p14:creationId xmlns:p14="http://schemas.microsoft.com/office/powerpoint/2010/main" val="1747382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D63DC22-6129-299B-3D50-EEC8D811A0C8}"/>
              </a:ext>
            </a:extLst>
          </p:cNvPr>
          <p:cNvSpPr txBox="1">
            <a:spLocks/>
          </p:cNvSpPr>
          <p:nvPr/>
        </p:nvSpPr>
        <p:spPr>
          <a:xfrm>
            <a:off x="417105" y="1939265"/>
            <a:ext cx="4231095" cy="3807293"/>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fontAlgn="base">
              <a:buFont typeface="Arial" panose="020B0604020202020204" pitchFamily="34" charset="0"/>
              <a:buChar char="•"/>
            </a:pPr>
            <a:r>
              <a:rPr lang="en-US" sz="2400" dirty="0">
                <a:solidFill>
                  <a:srgbClr val="242424"/>
                </a:solidFill>
                <a:latin typeface="Calibri" panose="020F0502020204030204" pitchFamily="34" charset="0"/>
              </a:rPr>
              <a:t>Heat Health Alert System</a:t>
            </a:r>
          </a:p>
          <a:p>
            <a:pPr marL="342900" indent="-342900" fontAlgn="base">
              <a:buFont typeface="Arial" panose="020B0604020202020204" pitchFamily="34" charset="0"/>
              <a:buChar char="•"/>
            </a:pPr>
            <a:r>
              <a:rPr lang="en-US" sz="2400" dirty="0">
                <a:solidFill>
                  <a:srgbClr val="242424"/>
                </a:solidFill>
                <a:latin typeface="Calibri" panose="020F0502020204030204" pitchFamily="34" charset="0"/>
              </a:rPr>
              <a:t>Heat Thresholds</a:t>
            </a:r>
          </a:p>
          <a:p>
            <a:pPr marL="342900" indent="-342900" fontAlgn="base">
              <a:buFont typeface="Arial" panose="020B0604020202020204" pitchFamily="34" charset="0"/>
              <a:buChar char="•"/>
            </a:pPr>
            <a:r>
              <a:rPr lang="en-US" sz="2400" dirty="0">
                <a:solidFill>
                  <a:srgbClr val="242424"/>
                </a:solidFill>
                <a:latin typeface="Calibri" panose="020F0502020204030204" pitchFamily="34" charset="0"/>
              </a:rPr>
              <a:t>Heat Action Plan Toolkit</a:t>
            </a:r>
          </a:p>
          <a:p>
            <a:pPr marL="342900" indent="-342900" fontAlgn="base">
              <a:buFont typeface="Arial" panose="020B0604020202020204" pitchFamily="34" charset="0"/>
              <a:buChar char="•"/>
            </a:pPr>
            <a:r>
              <a:rPr lang="en-US" sz="2400" dirty="0">
                <a:solidFill>
                  <a:srgbClr val="242424"/>
                </a:solidFill>
                <a:latin typeface="Calibri" panose="020F0502020204030204" pitchFamily="34" charset="0"/>
              </a:rPr>
              <a:t>Planning for Extreme Heat Cohort</a:t>
            </a:r>
          </a:p>
          <a:p>
            <a:pPr marL="342900" indent="-342900" fontAlgn="base">
              <a:buFont typeface="Arial" panose="020B0604020202020204" pitchFamily="34" charset="0"/>
              <a:buChar char="•"/>
            </a:pPr>
            <a:r>
              <a:rPr lang="en-US" sz="2400" dirty="0">
                <a:solidFill>
                  <a:srgbClr val="242424"/>
                </a:solidFill>
                <a:latin typeface="Calibri" panose="020F0502020204030204" pitchFamily="34" charset="0"/>
              </a:rPr>
              <a:t>Not So Fun Facts</a:t>
            </a:r>
          </a:p>
          <a:p>
            <a:pPr marL="0" indent="0" fontAlgn="base">
              <a:buNone/>
            </a:pPr>
            <a:endParaRPr lang="en-US" sz="2400" dirty="0">
              <a:solidFill>
                <a:srgbClr val="242424"/>
              </a:solidFill>
              <a:latin typeface="Calibri" panose="020F0502020204030204" pitchFamily="34" charset="0"/>
            </a:endParaRPr>
          </a:p>
        </p:txBody>
      </p:sp>
      <p:pic>
        <p:nvPicPr>
          <p:cNvPr id="6" name="Google Shape;924;p102" title="heatwave-southeastUS-May24-June2-2019_large.gif">
            <a:extLst>
              <a:ext uri="{FF2B5EF4-FFF2-40B4-BE49-F238E27FC236}">
                <a16:creationId xmlns:a16="http://schemas.microsoft.com/office/drawing/2014/main" id="{B5C1606C-4907-9211-8D04-4946C9118224}"/>
              </a:ext>
            </a:extLst>
          </p:cNvPr>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5004518" y="697605"/>
            <a:ext cx="6770377" cy="5171489"/>
          </a:xfrm>
          <a:prstGeom prst="rect">
            <a:avLst/>
          </a:prstGeom>
          <a:noFill/>
          <a:ln>
            <a:noFill/>
          </a:ln>
        </p:spPr>
      </p:pic>
      <p:sp>
        <p:nvSpPr>
          <p:cNvPr id="3" name="Title 1">
            <a:extLst>
              <a:ext uri="{FF2B5EF4-FFF2-40B4-BE49-F238E27FC236}">
                <a16:creationId xmlns:a16="http://schemas.microsoft.com/office/drawing/2014/main" id="{B19DACBC-2809-18AB-801E-E1DBB514492B}"/>
              </a:ext>
            </a:extLst>
          </p:cNvPr>
          <p:cNvSpPr txBox="1">
            <a:spLocks/>
          </p:cNvSpPr>
          <p:nvPr/>
        </p:nvSpPr>
        <p:spPr>
          <a:xfrm>
            <a:off x="417104" y="1111441"/>
            <a:ext cx="4587413"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u="sng" dirty="0"/>
              <a:t>Happening in NC</a:t>
            </a:r>
          </a:p>
        </p:txBody>
      </p:sp>
    </p:spTree>
    <p:extLst>
      <p:ext uri="{BB962C8B-B14F-4D97-AF65-F5344CB8AC3E}">
        <p14:creationId xmlns:p14="http://schemas.microsoft.com/office/powerpoint/2010/main" val="2328003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FF79C0C-D6A2-C8F7-D908-2130DF298EBF}"/>
              </a:ext>
            </a:extLst>
          </p:cNvPr>
          <p:cNvSpPr txBox="1">
            <a:spLocks/>
          </p:cNvSpPr>
          <p:nvPr/>
        </p:nvSpPr>
        <p:spPr>
          <a:xfrm>
            <a:off x="311467" y="230974"/>
            <a:ext cx="11815950" cy="107071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a:t>Heat Thresholds and Heat-Health Alerts</a:t>
            </a:r>
            <a:endParaRPr lang="en-US" dirty="0"/>
          </a:p>
        </p:txBody>
      </p:sp>
      <p:pic>
        <p:nvPicPr>
          <p:cNvPr id="9" name="Picture 8" descr="Map&#10;&#10;AI-generated content may be incorrect.">
            <a:extLst>
              <a:ext uri="{FF2B5EF4-FFF2-40B4-BE49-F238E27FC236}">
                <a16:creationId xmlns:a16="http://schemas.microsoft.com/office/drawing/2014/main" id="{5C4E46FC-E7A9-7668-71C9-B70AAF6D0F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4044" y="1169774"/>
            <a:ext cx="9683339" cy="5087335"/>
          </a:xfrm>
          <a:prstGeom prst="rect">
            <a:avLst/>
          </a:prstGeom>
        </p:spPr>
      </p:pic>
    </p:spTree>
    <p:extLst>
      <p:ext uri="{BB962C8B-B14F-4D97-AF65-F5344CB8AC3E}">
        <p14:creationId xmlns:p14="http://schemas.microsoft.com/office/powerpoint/2010/main" val="860788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14;p85">
            <a:extLst>
              <a:ext uri="{FF2B5EF4-FFF2-40B4-BE49-F238E27FC236}">
                <a16:creationId xmlns:a16="http://schemas.microsoft.com/office/drawing/2014/main" id="{581CFB8D-2688-492A-3E0E-C9D8AA64924B}"/>
              </a:ext>
            </a:extLst>
          </p:cNvPr>
          <p:cNvSpPr txBox="1">
            <a:spLocks/>
          </p:cNvSpPr>
          <p:nvPr/>
        </p:nvSpPr>
        <p:spPr>
          <a:xfrm>
            <a:off x="2824721" y="1058034"/>
            <a:ext cx="3115500" cy="372300"/>
          </a:xfrm>
          <a:prstGeom prst="rect">
            <a:avLst/>
          </a:prstGeom>
        </p:spPr>
        <p:txBody>
          <a:bodyPr spcFirstLastPara="1" wrap="square" lIns="121900" tIns="121900" rIns="121900" bIns="121900" anchor="t"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spcAft>
                <a:spcPts val="0"/>
              </a:spcAft>
              <a:buFont typeface="Calibri" panose="020F0502020204030204" pitchFamily="34" charset="0"/>
              <a:buNone/>
            </a:pPr>
            <a:r>
              <a:rPr lang="en-US" sz="2400">
                <a:solidFill>
                  <a:srgbClr val="163F6D"/>
                </a:solidFill>
              </a:rPr>
              <a:t>Technical Instructions</a:t>
            </a:r>
          </a:p>
        </p:txBody>
      </p:sp>
      <p:sp>
        <p:nvSpPr>
          <p:cNvPr id="6" name="Google Shape;716;p85">
            <a:extLst>
              <a:ext uri="{FF2B5EF4-FFF2-40B4-BE49-F238E27FC236}">
                <a16:creationId xmlns:a16="http://schemas.microsoft.com/office/drawing/2014/main" id="{D8E5EB29-3F4E-5B30-BCAE-D4EF19F466CB}"/>
              </a:ext>
            </a:extLst>
          </p:cNvPr>
          <p:cNvSpPr txBox="1">
            <a:spLocks/>
          </p:cNvSpPr>
          <p:nvPr/>
        </p:nvSpPr>
        <p:spPr>
          <a:xfrm>
            <a:off x="2824721" y="3411770"/>
            <a:ext cx="3339600" cy="372300"/>
          </a:xfrm>
          <a:prstGeom prst="rect">
            <a:avLst/>
          </a:prstGeom>
        </p:spPr>
        <p:txBody>
          <a:bodyPr spcFirstLastPara="1" wrap="square" lIns="121900" tIns="121900" rIns="121900" bIns="121900" anchor="t"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spcAft>
                <a:spcPts val="0"/>
              </a:spcAft>
              <a:buFont typeface="Calibri" panose="020F0502020204030204" pitchFamily="34" charset="0"/>
              <a:buNone/>
            </a:pPr>
            <a:r>
              <a:rPr lang="en-US" sz="2400">
                <a:solidFill>
                  <a:schemeClr val="accent6"/>
                </a:solidFill>
              </a:rPr>
              <a:t>Supplemental Materials</a:t>
            </a:r>
          </a:p>
        </p:txBody>
      </p:sp>
      <p:sp>
        <p:nvSpPr>
          <p:cNvPr id="8" name="Google Shape;718;p85">
            <a:extLst>
              <a:ext uri="{FF2B5EF4-FFF2-40B4-BE49-F238E27FC236}">
                <a16:creationId xmlns:a16="http://schemas.microsoft.com/office/drawing/2014/main" id="{5A4424DC-2EAA-DD8F-CE52-07171132A173}"/>
              </a:ext>
            </a:extLst>
          </p:cNvPr>
          <p:cNvSpPr txBox="1">
            <a:spLocks/>
          </p:cNvSpPr>
          <p:nvPr/>
        </p:nvSpPr>
        <p:spPr>
          <a:xfrm>
            <a:off x="2762646" y="1528443"/>
            <a:ext cx="3469200" cy="1669905"/>
          </a:xfrm>
          <a:prstGeom prst="rect">
            <a:avLst/>
          </a:prstGeom>
        </p:spPr>
        <p:txBody>
          <a:bodyPr spcFirstLastPara="1" wrap="square" lIns="121900" tIns="121900" rIns="121900" bIns="121900" anchor="t"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311150">
              <a:spcBef>
                <a:spcPts val="0"/>
              </a:spcBef>
              <a:spcAft>
                <a:spcPts val="0"/>
              </a:spcAft>
              <a:buClr>
                <a:srgbClr val="163F6D"/>
              </a:buClr>
              <a:buSzPts val="1300"/>
              <a:buFont typeface="Calibri" panose="020F0502020204030204" pitchFamily="34" charset="0"/>
              <a:buChar char="●"/>
            </a:pPr>
            <a:r>
              <a:rPr lang="en-US" dirty="0">
                <a:solidFill>
                  <a:schemeClr val="dk1"/>
                </a:solidFill>
              </a:rPr>
              <a:t>Identifying high-risk residents</a:t>
            </a:r>
          </a:p>
          <a:p>
            <a:pPr marL="457200" indent="-311150">
              <a:spcBef>
                <a:spcPts val="500"/>
              </a:spcBef>
              <a:spcAft>
                <a:spcPts val="0"/>
              </a:spcAft>
              <a:buClr>
                <a:srgbClr val="163F6D"/>
              </a:buClr>
              <a:buSzPts val="1300"/>
              <a:buFont typeface="Calibri" panose="020F0502020204030204" pitchFamily="34" charset="0"/>
              <a:buChar char="●"/>
            </a:pPr>
            <a:r>
              <a:rPr lang="en-US" dirty="0">
                <a:solidFill>
                  <a:schemeClr val="dk1"/>
                </a:solidFill>
              </a:rPr>
              <a:t>Identifying thresholds for extreme heat</a:t>
            </a:r>
          </a:p>
          <a:p>
            <a:pPr marL="457200" indent="-311150">
              <a:spcBef>
                <a:spcPts val="500"/>
              </a:spcBef>
              <a:spcAft>
                <a:spcPts val="500"/>
              </a:spcAft>
              <a:buClr>
                <a:srgbClr val="163F6D"/>
              </a:buClr>
              <a:buSzPts val="1300"/>
              <a:buFont typeface="Calibri" panose="020F0502020204030204" pitchFamily="34" charset="0"/>
              <a:buChar char="●"/>
            </a:pPr>
            <a:r>
              <a:rPr lang="en-US" dirty="0">
                <a:solidFill>
                  <a:schemeClr val="dk1"/>
                </a:solidFill>
              </a:rPr>
              <a:t>Defining the heat season</a:t>
            </a:r>
          </a:p>
        </p:txBody>
      </p:sp>
      <p:sp>
        <p:nvSpPr>
          <p:cNvPr id="9" name="Google Shape;719;p85">
            <a:extLst>
              <a:ext uri="{FF2B5EF4-FFF2-40B4-BE49-F238E27FC236}">
                <a16:creationId xmlns:a16="http://schemas.microsoft.com/office/drawing/2014/main" id="{F9125927-E925-145D-AD2D-E6C6361598B6}"/>
              </a:ext>
            </a:extLst>
          </p:cNvPr>
          <p:cNvSpPr txBox="1">
            <a:spLocks/>
          </p:cNvSpPr>
          <p:nvPr/>
        </p:nvSpPr>
        <p:spPr>
          <a:xfrm>
            <a:off x="2762621" y="3888349"/>
            <a:ext cx="3401700" cy="1719000"/>
          </a:xfrm>
          <a:prstGeom prst="rect">
            <a:avLst/>
          </a:prstGeom>
        </p:spPr>
        <p:txBody>
          <a:bodyPr spcFirstLastPara="1" wrap="square" lIns="121900" tIns="121900" rIns="121900" bIns="121900" anchor="t"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311150">
              <a:spcBef>
                <a:spcPts val="500"/>
              </a:spcBef>
              <a:spcAft>
                <a:spcPts val="0"/>
              </a:spcAft>
              <a:buClr>
                <a:schemeClr val="accent6"/>
              </a:buClr>
              <a:buSzPts val="1300"/>
              <a:buFont typeface="Calibri" panose="020F0502020204030204" pitchFamily="34" charset="0"/>
              <a:buChar char="●"/>
            </a:pPr>
            <a:r>
              <a:rPr lang="en-US" dirty="0">
                <a:solidFill>
                  <a:schemeClr val="dk1"/>
                </a:solidFill>
              </a:rPr>
              <a:t>Sample checklists</a:t>
            </a:r>
          </a:p>
          <a:p>
            <a:pPr marL="457200" indent="-311150">
              <a:spcBef>
                <a:spcPts val="500"/>
              </a:spcBef>
              <a:spcAft>
                <a:spcPts val="0"/>
              </a:spcAft>
              <a:buClr>
                <a:schemeClr val="accent6"/>
              </a:buClr>
              <a:buSzPts val="1300"/>
              <a:buFont typeface="Calibri" panose="020F0502020204030204" pitchFamily="34" charset="0"/>
              <a:buChar char="●"/>
            </a:pPr>
            <a:r>
              <a:rPr lang="en-US" dirty="0">
                <a:solidFill>
                  <a:schemeClr val="dk1"/>
                </a:solidFill>
              </a:rPr>
              <a:t>Sample community surveys</a:t>
            </a:r>
          </a:p>
          <a:p>
            <a:pPr marL="457200" indent="-311150">
              <a:spcBef>
                <a:spcPts val="500"/>
              </a:spcBef>
              <a:spcAft>
                <a:spcPts val="0"/>
              </a:spcAft>
              <a:buClr>
                <a:schemeClr val="accent6"/>
              </a:buClr>
              <a:buSzPts val="1300"/>
              <a:buFont typeface="Calibri" panose="020F0502020204030204" pitchFamily="34" charset="0"/>
              <a:buChar char="●"/>
            </a:pPr>
            <a:r>
              <a:rPr lang="en-US" dirty="0">
                <a:solidFill>
                  <a:schemeClr val="dk1"/>
                </a:solidFill>
              </a:rPr>
              <a:t>Sample messaging</a:t>
            </a:r>
          </a:p>
          <a:p>
            <a:pPr marL="457200" indent="-311150">
              <a:spcBef>
                <a:spcPts val="500"/>
              </a:spcBef>
              <a:spcAft>
                <a:spcPts val="0"/>
              </a:spcAft>
              <a:buClr>
                <a:schemeClr val="accent6"/>
              </a:buClr>
              <a:buSzPts val="1300"/>
              <a:buFont typeface="Calibri" panose="020F0502020204030204" pitchFamily="34" charset="0"/>
              <a:buChar char="●"/>
            </a:pPr>
            <a:r>
              <a:rPr lang="en-US" dirty="0">
                <a:solidFill>
                  <a:schemeClr val="dk1"/>
                </a:solidFill>
              </a:rPr>
              <a:t>Sample graphics</a:t>
            </a:r>
          </a:p>
          <a:p>
            <a:pPr marL="0" indent="0">
              <a:spcBef>
                <a:spcPts val="500"/>
              </a:spcBef>
              <a:spcAft>
                <a:spcPts val="500"/>
              </a:spcAft>
              <a:buFont typeface="Calibri" panose="020F0502020204030204" pitchFamily="34" charset="0"/>
              <a:buNone/>
            </a:pPr>
            <a:endParaRPr lang="en-US" sz="1800" dirty="0">
              <a:solidFill>
                <a:schemeClr val="dk1"/>
              </a:solidFill>
            </a:endParaRPr>
          </a:p>
        </p:txBody>
      </p:sp>
      <p:cxnSp>
        <p:nvCxnSpPr>
          <p:cNvPr id="13" name="Google Shape;723;p85">
            <a:extLst>
              <a:ext uri="{FF2B5EF4-FFF2-40B4-BE49-F238E27FC236}">
                <a16:creationId xmlns:a16="http://schemas.microsoft.com/office/drawing/2014/main" id="{9099DACB-B605-1FEC-2788-EC1E314C5F95}"/>
              </a:ext>
            </a:extLst>
          </p:cNvPr>
          <p:cNvCxnSpPr>
            <a:cxnSpLocks/>
          </p:cNvCxnSpPr>
          <p:nvPr/>
        </p:nvCxnSpPr>
        <p:spPr>
          <a:xfrm>
            <a:off x="2927788" y="1515101"/>
            <a:ext cx="3115500" cy="0"/>
          </a:xfrm>
          <a:prstGeom prst="straightConnector1">
            <a:avLst/>
          </a:prstGeom>
          <a:noFill/>
          <a:ln w="19050" cap="flat" cmpd="sng">
            <a:solidFill>
              <a:schemeClr val="dk1"/>
            </a:solidFill>
            <a:prstDash val="solid"/>
            <a:round/>
            <a:headEnd type="none" w="med" len="med"/>
            <a:tailEnd type="none" w="med" len="med"/>
          </a:ln>
        </p:spPr>
      </p:cxnSp>
      <p:cxnSp>
        <p:nvCxnSpPr>
          <p:cNvPr id="15" name="Google Shape;725;p85">
            <a:extLst>
              <a:ext uri="{FF2B5EF4-FFF2-40B4-BE49-F238E27FC236}">
                <a16:creationId xmlns:a16="http://schemas.microsoft.com/office/drawing/2014/main" id="{F85BCECA-82F6-CEE7-A02A-519F06F2FD36}"/>
              </a:ext>
            </a:extLst>
          </p:cNvPr>
          <p:cNvCxnSpPr>
            <a:cxnSpLocks/>
          </p:cNvCxnSpPr>
          <p:nvPr/>
        </p:nvCxnSpPr>
        <p:spPr>
          <a:xfrm>
            <a:off x="2927788" y="3871488"/>
            <a:ext cx="3115500" cy="0"/>
          </a:xfrm>
          <a:prstGeom prst="straightConnector1">
            <a:avLst/>
          </a:prstGeom>
          <a:noFill/>
          <a:ln w="19050" cap="flat" cmpd="sng">
            <a:solidFill>
              <a:schemeClr val="dk1"/>
            </a:solidFill>
            <a:prstDash val="solid"/>
            <a:round/>
            <a:headEnd type="none" w="med" len="med"/>
            <a:tailEnd type="none" w="med" len="med"/>
          </a:ln>
        </p:spPr>
      </p:cxnSp>
      <p:pic>
        <p:nvPicPr>
          <p:cNvPr id="11" name="Picture 2" descr="QR Code Image">
            <a:extLst>
              <a:ext uri="{FF2B5EF4-FFF2-40B4-BE49-F238E27FC236}">
                <a16:creationId xmlns:a16="http://schemas.microsoft.com/office/drawing/2014/main" id="{1498FF9D-E74B-079D-C74A-0EE11E638CF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1100" y="4214752"/>
            <a:ext cx="1453243" cy="145324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3E84E618-2A58-196C-2122-51A980C55138}"/>
              </a:ext>
            </a:extLst>
          </p:cNvPr>
          <p:cNvSpPr txBox="1">
            <a:spLocks/>
          </p:cNvSpPr>
          <p:nvPr/>
        </p:nvSpPr>
        <p:spPr>
          <a:xfrm>
            <a:off x="311467" y="230974"/>
            <a:ext cx="10058400" cy="107071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t>Heat Action Plan Toolkit</a:t>
            </a:r>
          </a:p>
        </p:txBody>
      </p:sp>
      <p:pic>
        <p:nvPicPr>
          <p:cNvPr id="16" name="Picture 15">
            <a:extLst>
              <a:ext uri="{FF2B5EF4-FFF2-40B4-BE49-F238E27FC236}">
                <a16:creationId xmlns:a16="http://schemas.microsoft.com/office/drawing/2014/main" id="{7C297D72-0383-24FB-3940-2955A21F56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1100" y="1190005"/>
            <a:ext cx="2126188" cy="2743200"/>
          </a:xfrm>
          <a:prstGeom prst="rect">
            <a:avLst/>
          </a:prstGeom>
          <a:ln>
            <a:noFill/>
          </a:ln>
          <a:effectLst>
            <a:outerShdw blurRad="292100" dist="139700" dir="2700000" algn="tl" rotWithShape="0">
              <a:srgbClr val="333333">
                <a:alpha val="65000"/>
              </a:srgbClr>
            </a:outerShdw>
          </a:effectLst>
        </p:spPr>
      </p:pic>
      <p:sp>
        <p:nvSpPr>
          <p:cNvPr id="18" name="Google Shape;711;p85">
            <a:extLst>
              <a:ext uri="{FF2B5EF4-FFF2-40B4-BE49-F238E27FC236}">
                <a16:creationId xmlns:a16="http://schemas.microsoft.com/office/drawing/2014/main" id="{2A626AAA-4B3B-08C8-567B-CB9C21456574}"/>
              </a:ext>
            </a:extLst>
          </p:cNvPr>
          <p:cNvSpPr txBox="1"/>
          <p:nvPr/>
        </p:nvSpPr>
        <p:spPr>
          <a:xfrm>
            <a:off x="8630760" y="1600606"/>
            <a:ext cx="3401699" cy="4044667"/>
          </a:xfrm>
          <a:prstGeom prst="rect">
            <a:avLst/>
          </a:prstGeom>
          <a:noFill/>
          <a:ln>
            <a:noFill/>
          </a:ln>
        </p:spPr>
        <p:txBody>
          <a:bodyPr spcFirstLastPara="1" wrap="square" lIns="91425" tIns="91425" rIns="91425" bIns="91425" anchor="t" anchorCtr="0">
            <a:spAutoFit/>
          </a:bodyPr>
          <a:lstStyle/>
          <a:p>
            <a:pPr marR="0" lvl="0" algn="l" rtl="0">
              <a:lnSpc>
                <a:spcPct val="100000"/>
              </a:lnSpc>
              <a:spcBef>
                <a:spcPts val="0"/>
              </a:spcBef>
              <a:spcAft>
                <a:spcPts val="0"/>
              </a:spcAft>
              <a:buClr>
                <a:schemeClr val="accent4"/>
              </a:buClr>
              <a:buSzPts val="1300"/>
            </a:pPr>
            <a:r>
              <a:rPr lang="en-US" sz="2000" b="1" dirty="0">
                <a:solidFill>
                  <a:schemeClr val="dk1"/>
                </a:solidFill>
                <a:sym typeface="IBM Plex Sans"/>
              </a:rPr>
              <a:t>Formatting</a:t>
            </a:r>
          </a:p>
          <a:p>
            <a:pPr marR="0" lvl="0" algn="l" rtl="0">
              <a:lnSpc>
                <a:spcPct val="100000"/>
              </a:lnSpc>
              <a:spcBef>
                <a:spcPts val="0"/>
              </a:spcBef>
              <a:spcAft>
                <a:spcPts val="0"/>
              </a:spcAft>
              <a:buClr>
                <a:schemeClr val="accent4"/>
              </a:buClr>
              <a:buSzPts val="1300"/>
            </a:pPr>
            <a:r>
              <a:rPr lang="en-US" sz="2000" b="1" dirty="0">
                <a:solidFill>
                  <a:schemeClr val="dk1"/>
                </a:solidFill>
                <a:sym typeface="IBM Plex Sans"/>
              </a:rPr>
              <a:t>Introductory text</a:t>
            </a:r>
          </a:p>
          <a:p>
            <a:pPr marL="457200" marR="0" lvl="0" indent="-311150" algn="l" rtl="0">
              <a:lnSpc>
                <a:spcPct val="100000"/>
              </a:lnSpc>
              <a:spcBef>
                <a:spcPts val="0"/>
              </a:spcBef>
              <a:spcAft>
                <a:spcPts val="0"/>
              </a:spcAft>
              <a:buClr>
                <a:srgbClr val="E48312"/>
              </a:buClr>
              <a:buSzPts val="1300"/>
              <a:buFont typeface="IBM Plex Sans"/>
              <a:buChar char="●"/>
            </a:pPr>
            <a:r>
              <a:rPr lang="en-US" sz="2000" dirty="0">
                <a:solidFill>
                  <a:schemeClr val="dk1"/>
                </a:solidFill>
                <a:sym typeface="IBM Plex Sans"/>
              </a:rPr>
              <a:t>Why extreme heat preparedness is important</a:t>
            </a:r>
          </a:p>
          <a:p>
            <a:pPr marL="457200" marR="0" lvl="0" indent="-311150" algn="l" rtl="0">
              <a:lnSpc>
                <a:spcPct val="100000"/>
              </a:lnSpc>
              <a:spcBef>
                <a:spcPts val="500"/>
              </a:spcBef>
              <a:spcAft>
                <a:spcPts val="1200"/>
              </a:spcAft>
              <a:buClr>
                <a:srgbClr val="E48312"/>
              </a:buClr>
              <a:buSzPts val="1300"/>
              <a:buFont typeface="IBM Plex Sans"/>
              <a:buChar char="●"/>
            </a:pPr>
            <a:r>
              <a:rPr lang="en-US" sz="2000" dirty="0">
                <a:solidFill>
                  <a:schemeClr val="dk1"/>
                </a:solidFill>
                <a:sym typeface="IBM Plex Sans"/>
              </a:rPr>
              <a:t>Heat related illnesses</a:t>
            </a:r>
          </a:p>
          <a:p>
            <a:pPr marL="0" lvl="0" indent="0" algn="l" rtl="0">
              <a:spcBef>
                <a:spcPts val="0"/>
              </a:spcBef>
              <a:spcAft>
                <a:spcPts val="0"/>
              </a:spcAft>
              <a:buNone/>
            </a:pPr>
            <a:r>
              <a:rPr lang="en-US" sz="2000" b="1" dirty="0">
                <a:solidFill>
                  <a:schemeClr val="dk1"/>
                </a:solidFill>
                <a:ea typeface="IBM Plex Sans"/>
                <a:cs typeface="IBM Plex Sans"/>
                <a:sym typeface="IBM Plex Sans"/>
              </a:rPr>
              <a:t>31 draft actions</a:t>
            </a:r>
            <a:endParaRPr sz="2000" b="1" dirty="0">
              <a:solidFill>
                <a:schemeClr val="dk1"/>
              </a:solidFill>
              <a:ea typeface="IBM Plex Sans"/>
              <a:cs typeface="IBM Plex Sans"/>
              <a:sym typeface="IBM Plex Sans"/>
            </a:endParaRPr>
          </a:p>
          <a:p>
            <a:pPr marL="488950" indent="-342900">
              <a:spcBef>
                <a:spcPts val="500"/>
              </a:spcBef>
              <a:spcAft>
                <a:spcPts val="0"/>
              </a:spcAft>
              <a:buClr>
                <a:srgbClr val="E48312"/>
              </a:buClr>
              <a:buSzPts val="1300"/>
              <a:buFont typeface="+mj-lt"/>
              <a:buAutoNum type="arabicPeriod"/>
            </a:pPr>
            <a:r>
              <a:rPr lang="en-US" sz="2000" dirty="0">
                <a:solidFill>
                  <a:schemeClr val="dk1"/>
                </a:solidFill>
                <a:sym typeface="IBM Plex Sans"/>
              </a:rPr>
              <a:t>During the heat season</a:t>
            </a:r>
            <a:endParaRPr sz="2000" dirty="0">
              <a:solidFill>
                <a:schemeClr val="dk1"/>
              </a:solidFill>
              <a:sym typeface="IBM Plex Sans"/>
            </a:endParaRPr>
          </a:p>
          <a:p>
            <a:pPr marL="457200" indent="-311150">
              <a:spcBef>
                <a:spcPts val="500"/>
              </a:spcBef>
              <a:spcAft>
                <a:spcPts val="0"/>
              </a:spcAft>
              <a:buClr>
                <a:srgbClr val="E48312"/>
              </a:buClr>
              <a:buSzPts val="1300"/>
              <a:buFont typeface="IBM Plex Sans"/>
              <a:buAutoNum type="arabicPeriod"/>
            </a:pPr>
            <a:r>
              <a:rPr lang="en-US" sz="2000" dirty="0">
                <a:solidFill>
                  <a:schemeClr val="dk1"/>
                </a:solidFill>
                <a:sym typeface="IBM Plex Sans"/>
              </a:rPr>
              <a:t>When an extreme heat event is forecasted</a:t>
            </a:r>
            <a:endParaRPr sz="2000" dirty="0">
              <a:solidFill>
                <a:schemeClr val="dk1"/>
              </a:solidFill>
              <a:sym typeface="IBM Plex Sans"/>
            </a:endParaRPr>
          </a:p>
          <a:p>
            <a:pPr marL="457200" indent="-311150">
              <a:spcBef>
                <a:spcPts val="500"/>
              </a:spcBef>
              <a:spcAft>
                <a:spcPts val="500"/>
              </a:spcAft>
              <a:buClr>
                <a:srgbClr val="E48312"/>
              </a:buClr>
              <a:buSzPts val="1300"/>
              <a:buFont typeface="IBM Plex Sans"/>
              <a:buAutoNum type="arabicPeriod"/>
            </a:pPr>
            <a:r>
              <a:rPr lang="en-US" sz="2000" dirty="0">
                <a:solidFill>
                  <a:schemeClr val="dk1"/>
                </a:solidFill>
                <a:sym typeface="IBM Plex Sans"/>
              </a:rPr>
              <a:t>Long-term management strategies</a:t>
            </a:r>
            <a:endParaRPr sz="2000" dirty="0">
              <a:solidFill>
                <a:schemeClr val="dk1"/>
              </a:solidFill>
              <a:sym typeface="IBM Plex Sans"/>
            </a:endParaRPr>
          </a:p>
        </p:txBody>
      </p:sp>
      <p:sp>
        <p:nvSpPr>
          <p:cNvPr id="19" name="Google Shape;715;p85">
            <a:extLst>
              <a:ext uri="{FF2B5EF4-FFF2-40B4-BE49-F238E27FC236}">
                <a16:creationId xmlns:a16="http://schemas.microsoft.com/office/drawing/2014/main" id="{C5E86A6E-A08D-EF1F-D8DB-252CF2FCA50B}"/>
              </a:ext>
            </a:extLst>
          </p:cNvPr>
          <p:cNvSpPr txBox="1">
            <a:spLocks/>
          </p:cNvSpPr>
          <p:nvPr/>
        </p:nvSpPr>
        <p:spPr>
          <a:xfrm>
            <a:off x="8609804" y="1062363"/>
            <a:ext cx="3770300" cy="372300"/>
          </a:xfrm>
          <a:prstGeom prst="rect">
            <a:avLst/>
          </a:prstGeom>
        </p:spPr>
        <p:txBody>
          <a:bodyPr spcFirstLastPara="1" wrap="square" lIns="121900" tIns="121900" rIns="121900" bIns="121900" anchor="t"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spcAft>
                <a:spcPts val="0"/>
              </a:spcAft>
              <a:buFont typeface="Calibri" panose="020F0502020204030204" pitchFamily="34" charset="0"/>
              <a:buNone/>
            </a:pPr>
            <a:r>
              <a:rPr lang="en-US" sz="2400" dirty="0">
                <a:solidFill>
                  <a:srgbClr val="E48312"/>
                </a:solidFill>
              </a:rPr>
              <a:t>Heat Action Plan Template</a:t>
            </a:r>
          </a:p>
        </p:txBody>
      </p:sp>
      <p:cxnSp>
        <p:nvCxnSpPr>
          <p:cNvPr id="21" name="Google Shape;724;p85">
            <a:extLst>
              <a:ext uri="{FF2B5EF4-FFF2-40B4-BE49-F238E27FC236}">
                <a16:creationId xmlns:a16="http://schemas.microsoft.com/office/drawing/2014/main" id="{906EF705-6BA3-1B6B-04AC-C515BBF15E2C}"/>
              </a:ext>
            </a:extLst>
          </p:cNvPr>
          <p:cNvCxnSpPr>
            <a:cxnSpLocks/>
          </p:cNvCxnSpPr>
          <p:nvPr/>
        </p:nvCxnSpPr>
        <p:spPr>
          <a:xfrm>
            <a:off x="8745009" y="1519430"/>
            <a:ext cx="3115500" cy="0"/>
          </a:xfrm>
          <a:prstGeom prst="straightConnector1">
            <a:avLst/>
          </a:prstGeom>
          <a:noFill/>
          <a:ln w="19050" cap="flat" cmpd="sng">
            <a:solidFill>
              <a:schemeClr val="dk1"/>
            </a:solidFill>
            <a:prstDash val="solid"/>
            <a:round/>
            <a:headEnd type="none" w="med" len="med"/>
            <a:tailEnd type="none" w="med" len="med"/>
          </a:ln>
        </p:spPr>
      </p:cxnSp>
      <p:pic>
        <p:nvPicPr>
          <p:cNvPr id="22" name="Picture 21">
            <a:extLst>
              <a:ext uri="{FF2B5EF4-FFF2-40B4-BE49-F238E27FC236}">
                <a16:creationId xmlns:a16="http://schemas.microsoft.com/office/drawing/2014/main" id="{D9586A7C-AE66-07C2-0B68-CC92F40E10A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577270" y="1128288"/>
            <a:ext cx="1947521" cy="2743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7228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05748-A347-2CF4-1F8C-6C630A2707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25B838-9242-A33D-7AF1-8D9261C1668D}"/>
              </a:ext>
            </a:extLst>
          </p:cNvPr>
          <p:cNvSpPr>
            <a:spLocks noGrp="1"/>
          </p:cNvSpPr>
          <p:nvPr>
            <p:ph type="title"/>
          </p:nvPr>
        </p:nvSpPr>
        <p:spPr>
          <a:xfrm>
            <a:off x="312815" y="-271917"/>
            <a:ext cx="3609475" cy="2286000"/>
          </a:xfrm>
        </p:spPr>
        <p:txBody>
          <a:bodyPr>
            <a:normAutofit/>
          </a:bodyPr>
          <a:lstStyle/>
          <a:p>
            <a:r>
              <a:rPr lang="en-US" b="1" dirty="0"/>
              <a:t>Planning for Extreme Heat Cohort</a:t>
            </a:r>
          </a:p>
        </p:txBody>
      </p:sp>
      <p:cxnSp>
        <p:nvCxnSpPr>
          <p:cNvPr id="6" name="Straight Connector 5">
            <a:extLst>
              <a:ext uri="{FF2B5EF4-FFF2-40B4-BE49-F238E27FC236}">
                <a16:creationId xmlns:a16="http://schemas.microsoft.com/office/drawing/2014/main" id="{53356064-F147-4363-8DE6-DB7B121345A2}"/>
              </a:ext>
            </a:extLst>
          </p:cNvPr>
          <p:cNvCxnSpPr>
            <a:cxnSpLocks/>
          </p:cNvCxnSpPr>
          <p:nvPr/>
        </p:nvCxnSpPr>
        <p:spPr>
          <a:xfrm>
            <a:off x="421105" y="2014083"/>
            <a:ext cx="2695074"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50851BC4-9627-4FFB-5CD4-2671FCEF2A22}"/>
              </a:ext>
            </a:extLst>
          </p:cNvPr>
          <p:cNvSpPr txBox="1">
            <a:spLocks/>
          </p:cNvSpPr>
          <p:nvPr/>
        </p:nvSpPr>
        <p:spPr>
          <a:xfrm>
            <a:off x="307602" y="2309999"/>
            <a:ext cx="3554743" cy="2238002"/>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00000"/>
              </a:lnSpc>
              <a:spcBef>
                <a:spcPts val="600"/>
              </a:spcBef>
              <a:spcAft>
                <a:spcPts val="0"/>
              </a:spcAft>
              <a:buClr>
                <a:schemeClr val="bg1"/>
              </a:buClr>
              <a:buFont typeface="Wingdings" panose="05000000000000000000" pitchFamily="2" charset="2"/>
              <a:buChar char="à"/>
            </a:pPr>
            <a:r>
              <a:rPr lang="en-US" sz="2400" dirty="0">
                <a:solidFill>
                  <a:schemeClr val="bg1"/>
                </a:solidFill>
                <a:sym typeface="Wingdings" panose="05000000000000000000" pitchFamily="2" charset="2"/>
              </a:rPr>
              <a:t> Build a heat action plan</a:t>
            </a:r>
          </a:p>
          <a:p>
            <a:pPr>
              <a:lnSpc>
                <a:spcPct val="100000"/>
              </a:lnSpc>
              <a:spcBef>
                <a:spcPts val="600"/>
              </a:spcBef>
              <a:spcAft>
                <a:spcPts val="0"/>
              </a:spcAft>
              <a:buClr>
                <a:schemeClr val="bg1"/>
              </a:buClr>
              <a:buFont typeface="Wingdings" panose="05000000000000000000" pitchFamily="2" charset="2"/>
              <a:buChar char="à"/>
            </a:pPr>
            <a:r>
              <a:rPr lang="en-US" sz="2400" dirty="0">
                <a:solidFill>
                  <a:schemeClr val="bg1"/>
                </a:solidFill>
                <a:sym typeface="Wingdings" panose="05000000000000000000" pitchFamily="2" charset="2"/>
              </a:rPr>
              <a:t> Build a support network</a:t>
            </a:r>
          </a:p>
          <a:p>
            <a:pPr>
              <a:lnSpc>
                <a:spcPct val="100000"/>
              </a:lnSpc>
              <a:spcBef>
                <a:spcPts val="600"/>
              </a:spcBef>
              <a:spcAft>
                <a:spcPts val="0"/>
              </a:spcAft>
              <a:buClr>
                <a:schemeClr val="bg1"/>
              </a:buClr>
              <a:buFont typeface="Wingdings" panose="05000000000000000000" pitchFamily="2" charset="2"/>
              <a:buChar char="à"/>
            </a:pPr>
            <a:r>
              <a:rPr lang="en-US" sz="2400" dirty="0">
                <a:solidFill>
                  <a:schemeClr val="bg1"/>
                </a:solidFill>
                <a:sym typeface="Wingdings" panose="05000000000000000000" pitchFamily="2" charset="2"/>
              </a:rPr>
              <a:t> No cost to participate</a:t>
            </a:r>
          </a:p>
          <a:p>
            <a:pPr>
              <a:lnSpc>
                <a:spcPct val="100000"/>
              </a:lnSpc>
              <a:spcBef>
                <a:spcPts val="600"/>
              </a:spcBef>
              <a:spcAft>
                <a:spcPts val="0"/>
              </a:spcAft>
              <a:buClr>
                <a:schemeClr val="bg1"/>
              </a:buClr>
              <a:buFont typeface="Wingdings" panose="05000000000000000000" pitchFamily="2" charset="2"/>
              <a:buChar char="à"/>
            </a:pPr>
            <a:r>
              <a:rPr lang="en-US" sz="2400" dirty="0">
                <a:solidFill>
                  <a:schemeClr val="bg1"/>
                </a:solidFill>
              </a:rPr>
              <a:t> Seven-month program </a:t>
            </a:r>
          </a:p>
          <a:p>
            <a:pPr>
              <a:lnSpc>
                <a:spcPct val="100000"/>
              </a:lnSpc>
              <a:spcBef>
                <a:spcPts val="600"/>
              </a:spcBef>
              <a:spcAft>
                <a:spcPts val="0"/>
              </a:spcAft>
              <a:buClr>
                <a:schemeClr val="bg1"/>
              </a:buClr>
              <a:buFont typeface="Wingdings" panose="05000000000000000000" pitchFamily="2" charset="2"/>
              <a:buChar char="à"/>
            </a:pPr>
            <a:r>
              <a:rPr lang="en-US" sz="2400" dirty="0">
                <a:solidFill>
                  <a:schemeClr val="bg1"/>
                </a:solidFill>
              </a:rPr>
              <a:t> Bi-weekly virtual   </a:t>
            </a:r>
          </a:p>
          <a:p>
            <a:pPr marL="0" indent="0">
              <a:lnSpc>
                <a:spcPct val="100000"/>
              </a:lnSpc>
              <a:spcBef>
                <a:spcPts val="0"/>
              </a:spcBef>
              <a:spcAft>
                <a:spcPts val="0"/>
              </a:spcAft>
              <a:buNone/>
            </a:pPr>
            <a:r>
              <a:rPr lang="en-US" sz="2400" dirty="0">
                <a:solidFill>
                  <a:schemeClr val="bg1"/>
                </a:solidFill>
              </a:rPr>
              <a:t>           training sessions</a:t>
            </a:r>
          </a:p>
        </p:txBody>
      </p:sp>
      <p:pic>
        <p:nvPicPr>
          <p:cNvPr id="2050" name="Picture 2" descr="QR Code Image">
            <a:extLst>
              <a:ext uri="{FF2B5EF4-FFF2-40B4-BE49-F238E27FC236}">
                <a16:creationId xmlns:a16="http://schemas.microsoft.com/office/drawing/2014/main" id="{79AD01F3-28DF-1B66-4901-389A85E3A86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1056" y="5161517"/>
            <a:ext cx="1274345" cy="12743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ext&#10;&#10;AI-generated content may be incorrect.">
            <a:extLst>
              <a:ext uri="{FF2B5EF4-FFF2-40B4-BE49-F238E27FC236}">
                <a16:creationId xmlns:a16="http://schemas.microsoft.com/office/drawing/2014/main" id="{479C4BB4-E6F9-310E-5325-72AF12FB563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63667" y="4418567"/>
            <a:ext cx="3689571" cy="914400"/>
          </a:xfrm>
          <a:prstGeom prst="rect">
            <a:avLst/>
          </a:prstGeom>
        </p:spPr>
      </p:pic>
      <p:pic>
        <p:nvPicPr>
          <p:cNvPr id="12" name="Picture 11" descr="Text&#10;&#10;AI-generated content may be incorrect.">
            <a:extLst>
              <a:ext uri="{FF2B5EF4-FFF2-40B4-BE49-F238E27FC236}">
                <a16:creationId xmlns:a16="http://schemas.microsoft.com/office/drawing/2014/main" id="{086405D7-09C5-C100-C3EC-798908C743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93266" y="5494319"/>
            <a:ext cx="3200399" cy="1143000"/>
          </a:xfrm>
          <a:prstGeom prst="rect">
            <a:avLst/>
          </a:prstGeom>
        </p:spPr>
      </p:pic>
      <p:pic>
        <p:nvPicPr>
          <p:cNvPr id="16" name="Picture 15" descr="A picture containing text&#10;&#10;AI-generated content may be incorrect.">
            <a:extLst>
              <a:ext uri="{FF2B5EF4-FFF2-40B4-BE49-F238E27FC236}">
                <a16:creationId xmlns:a16="http://schemas.microsoft.com/office/drawing/2014/main" id="{F5B7A1BB-A9D5-03C9-A50B-382A39A169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79252" y="4418567"/>
            <a:ext cx="1899139" cy="914400"/>
          </a:xfrm>
          <a:prstGeom prst="rect">
            <a:avLst/>
          </a:prstGeom>
        </p:spPr>
      </p:pic>
      <p:pic>
        <p:nvPicPr>
          <p:cNvPr id="19" name="Picture 18">
            <a:extLst>
              <a:ext uri="{FF2B5EF4-FFF2-40B4-BE49-F238E27FC236}">
                <a16:creationId xmlns:a16="http://schemas.microsoft.com/office/drawing/2014/main" id="{754CCDC7-3327-8901-F542-A76A4EF1B655}"/>
              </a:ext>
            </a:extLst>
          </p:cNvPr>
          <p:cNvPicPr>
            <a:picLocks noChangeAspect="1"/>
          </p:cNvPicPr>
          <p:nvPr/>
        </p:nvPicPr>
        <p:blipFill>
          <a:blip r:embed="rId7"/>
          <a:stretch>
            <a:fillRect/>
          </a:stretch>
        </p:blipFill>
        <p:spPr>
          <a:xfrm>
            <a:off x="8269711" y="5494319"/>
            <a:ext cx="2285999" cy="1143000"/>
          </a:xfrm>
          <a:prstGeom prst="rect">
            <a:avLst/>
          </a:prstGeom>
        </p:spPr>
      </p:pic>
      <p:pic>
        <p:nvPicPr>
          <p:cNvPr id="23" name="Picture 22" descr="Text&#10;&#10;AI-generated content may be incorrect.">
            <a:extLst>
              <a:ext uri="{FF2B5EF4-FFF2-40B4-BE49-F238E27FC236}">
                <a16:creationId xmlns:a16="http://schemas.microsoft.com/office/drawing/2014/main" id="{BDC099F2-06F7-CCE1-533B-A2AEBB4C69A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93266" y="2325643"/>
            <a:ext cx="5039112" cy="1143000"/>
          </a:xfrm>
          <a:prstGeom prst="rect">
            <a:avLst/>
          </a:prstGeom>
        </p:spPr>
      </p:pic>
      <p:pic>
        <p:nvPicPr>
          <p:cNvPr id="29" name="Picture 28" descr="A picture containing text, clipart&#10;&#10;AI-generated content may be incorrect.">
            <a:extLst>
              <a:ext uri="{FF2B5EF4-FFF2-40B4-BE49-F238E27FC236}">
                <a16:creationId xmlns:a16="http://schemas.microsoft.com/office/drawing/2014/main" id="{7A33B9CB-71CC-4688-368B-A2EE84A0352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79252" y="1069616"/>
            <a:ext cx="3732290" cy="1332225"/>
          </a:xfrm>
          <a:prstGeom prst="rect">
            <a:avLst/>
          </a:prstGeom>
        </p:spPr>
      </p:pic>
      <p:sp>
        <p:nvSpPr>
          <p:cNvPr id="30" name="TextBox 29">
            <a:extLst>
              <a:ext uri="{FF2B5EF4-FFF2-40B4-BE49-F238E27FC236}">
                <a16:creationId xmlns:a16="http://schemas.microsoft.com/office/drawing/2014/main" id="{4D84ED0C-5AB8-3355-3722-D8C6B831F5F8}"/>
              </a:ext>
            </a:extLst>
          </p:cNvPr>
          <p:cNvSpPr txBox="1"/>
          <p:nvPr/>
        </p:nvSpPr>
        <p:spPr>
          <a:xfrm>
            <a:off x="4353822" y="535603"/>
            <a:ext cx="2065374" cy="461665"/>
          </a:xfrm>
          <a:prstGeom prst="rect">
            <a:avLst/>
          </a:prstGeom>
          <a:noFill/>
        </p:spPr>
        <p:txBody>
          <a:bodyPr wrap="none" rtlCol="0">
            <a:spAutoFit/>
          </a:bodyPr>
          <a:lstStyle/>
          <a:p>
            <a:r>
              <a:rPr lang="en-US" sz="2400" dirty="0">
                <a:latin typeface="+mj-lt"/>
              </a:rPr>
              <a:t>Program Hosts:</a:t>
            </a:r>
            <a:endParaRPr lang="en-US" dirty="0">
              <a:latin typeface="+mj-lt"/>
            </a:endParaRPr>
          </a:p>
        </p:txBody>
      </p:sp>
      <p:sp>
        <p:nvSpPr>
          <p:cNvPr id="31" name="TextBox 30">
            <a:extLst>
              <a:ext uri="{FF2B5EF4-FFF2-40B4-BE49-F238E27FC236}">
                <a16:creationId xmlns:a16="http://schemas.microsoft.com/office/drawing/2014/main" id="{2BD91C76-82C9-3923-156E-01E48E59A2E1}"/>
              </a:ext>
            </a:extLst>
          </p:cNvPr>
          <p:cNvSpPr txBox="1"/>
          <p:nvPr/>
        </p:nvSpPr>
        <p:spPr>
          <a:xfrm>
            <a:off x="4353822" y="3888699"/>
            <a:ext cx="2492414" cy="461665"/>
          </a:xfrm>
          <a:prstGeom prst="rect">
            <a:avLst/>
          </a:prstGeom>
          <a:noFill/>
        </p:spPr>
        <p:txBody>
          <a:bodyPr wrap="none" rtlCol="0">
            <a:spAutoFit/>
          </a:bodyPr>
          <a:lstStyle/>
          <a:p>
            <a:r>
              <a:rPr lang="en-US" sz="2400" dirty="0">
                <a:latin typeface="+mj-lt"/>
              </a:rPr>
              <a:t>Program Partners:</a:t>
            </a:r>
            <a:r>
              <a:rPr lang="en-US" sz="2400" dirty="0">
                <a:solidFill>
                  <a:schemeClr val="bg1"/>
                </a:solidFill>
                <a:latin typeface="+mj-lt"/>
              </a:rPr>
              <a:t>:</a:t>
            </a:r>
            <a:endParaRPr lang="en-US" dirty="0">
              <a:solidFill>
                <a:schemeClr val="bg1"/>
              </a:solidFill>
              <a:latin typeface="+mj-lt"/>
            </a:endParaRPr>
          </a:p>
        </p:txBody>
      </p:sp>
      <p:sp>
        <p:nvSpPr>
          <p:cNvPr id="3" name="TextBox 2">
            <a:extLst>
              <a:ext uri="{FF2B5EF4-FFF2-40B4-BE49-F238E27FC236}">
                <a16:creationId xmlns:a16="http://schemas.microsoft.com/office/drawing/2014/main" id="{ACB6C03E-7CD6-C820-5C3B-1103F41459BF}"/>
              </a:ext>
            </a:extLst>
          </p:cNvPr>
          <p:cNvSpPr txBox="1"/>
          <p:nvPr/>
        </p:nvSpPr>
        <p:spPr>
          <a:xfrm>
            <a:off x="8500448" y="963962"/>
            <a:ext cx="1676781" cy="1200329"/>
          </a:xfrm>
          <a:prstGeom prst="rect">
            <a:avLst/>
          </a:prstGeom>
          <a:noFill/>
        </p:spPr>
        <p:txBody>
          <a:bodyPr wrap="square" rtlCol="0">
            <a:spAutoFit/>
          </a:bodyPr>
          <a:lstStyle/>
          <a:p>
            <a:pPr algn="ctr"/>
            <a:r>
              <a:rPr lang="en-US" sz="2400" dirty="0"/>
              <a:t>State </a:t>
            </a:r>
            <a:br>
              <a:rPr lang="en-US" sz="2400" dirty="0"/>
            </a:br>
            <a:r>
              <a:rPr lang="en-US" sz="2400" dirty="0"/>
              <a:t>Resilience </a:t>
            </a:r>
          </a:p>
          <a:p>
            <a:pPr algn="ctr"/>
            <a:r>
              <a:rPr lang="en-US" sz="2400" dirty="0"/>
              <a:t>Office</a:t>
            </a:r>
            <a:endParaRPr lang="en-US" dirty="0"/>
          </a:p>
        </p:txBody>
      </p:sp>
      <p:cxnSp>
        <p:nvCxnSpPr>
          <p:cNvPr id="5" name="Straight Connector 4">
            <a:extLst>
              <a:ext uri="{FF2B5EF4-FFF2-40B4-BE49-F238E27FC236}">
                <a16:creationId xmlns:a16="http://schemas.microsoft.com/office/drawing/2014/main" id="{0E796079-11DE-7344-844E-016365853096}"/>
              </a:ext>
            </a:extLst>
          </p:cNvPr>
          <p:cNvCxnSpPr/>
          <p:nvPr/>
        </p:nvCxnSpPr>
        <p:spPr>
          <a:xfrm>
            <a:off x="4353822" y="3755349"/>
            <a:ext cx="736433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3184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36;p86">
            <a:extLst>
              <a:ext uri="{FF2B5EF4-FFF2-40B4-BE49-F238E27FC236}">
                <a16:creationId xmlns:a16="http://schemas.microsoft.com/office/drawing/2014/main" id="{6D94F804-52F4-58BA-5E9D-5DB6DCF5298C}"/>
              </a:ext>
            </a:extLst>
          </p:cNvPr>
          <p:cNvSpPr txBox="1">
            <a:spLocks/>
          </p:cNvSpPr>
          <p:nvPr/>
        </p:nvSpPr>
        <p:spPr>
          <a:xfrm>
            <a:off x="458677" y="356150"/>
            <a:ext cx="4959900" cy="703200"/>
          </a:xfrm>
          <a:prstGeom prst="rect">
            <a:avLst/>
          </a:prstGeom>
        </p:spPr>
        <p:txBody>
          <a:bodyPr spcFirstLastPara="1" vert="horz" wrap="square" lIns="121900" tIns="121900" rIns="121900" bIns="121900" rtlCol="0" anchor="t"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spcAft>
                <a:spcPts val="0"/>
              </a:spcAft>
              <a:buFont typeface="Calibri" panose="020F0502020204030204" pitchFamily="34" charset="0"/>
              <a:buNone/>
            </a:pPr>
            <a:r>
              <a:rPr lang="en-US" sz="3000" b="1" dirty="0"/>
              <a:t>Cohort Topics</a:t>
            </a:r>
          </a:p>
        </p:txBody>
      </p:sp>
      <p:sp>
        <p:nvSpPr>
          <p:cNvPr id="3" name="Content Placeholder 2">
            <a:extLst>
              <a:ext uri="{FF2B5EF4-FFF2-40B4-BE49-F238E27FC236}">
                <a16:creationId xmlns:a16="http://schemas.microsoft.com/office/drawing/2014/main" id="{B08CC69D-E207-F53B-3147-41C9CCD4D506}"/>
              </a:ext>
            </a:extLst>
          </p:cNvPr>
          <p:cNvSpPr txBox="1">
            <a:spLocks/>
          </p:cNvSpPr>
          <p:nvPr/>
        </p:nvSpPr>
        <p:spPr>
          <a:xfrm>
            <a:off x="812800" y="1059350"/>
            <a:ext cx="5222239" cy="480974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buFont typeface="Wingdings" panose="05000000000000000000" pitchFamily="2" charset="2"/>
              <a:buChar char="q"/>
            </a:pPr>
            <a:r>
              <a:rPr lang="en-US" sz="2400" dirty="0"/>
              <a:t>Heat Trends, Projections and Terminology</a:t>
            </a:r>
          </a:p>
          <a:p>
            <a:pPr marL="342900" indent="-342900">
              <a:buFont typeface="Wingdings" panose="05000000000000000000" pitchFamily="2" charset="2"/>
              <a:buChar char="q"/>
            </a:pPr>
            <a:r>
              <a:rPr lang="en-US" sz="2400" dirty="0"/>
              <a:t>Human Health Impacts of Heat</a:t>
            </a:r>
          </a:p>
          <a:p>
            <a:pPr marL="342900" indent="-342900">
              <a:buFont typeface="Wingdings" panose="05000000000000000000" pitchFamily="2" charset="2"/>
              <a:buChar char="q"/>
            </a:pPr>
            <a:r>
              <a:rPr lang="en-US" sz="2400" dirty="0"/>
              <a:t>Economic and Infrastructure Impacts</a:t>
            </a:r>
          </a:p>
          <a:p>
            <a:pPr marL="342900" indent="-342900">
              <a:buFont typeface="Wingdings" panose="05000000000000000000" pitchFamily="2" charset="2"/>
              <a:buChar char="q"/>
            </a:pPr>
            <a:r>
              <a:rPr lang="en-US" sz="2400" dirty="0"/>
              <a:t>Extreme Heat and Energy</a:t>
            </a:r>
          </a:p>
          <a:p>
            <a:pPr marL="342900" indent="-342900">
              <a:buFont typeface="Wingdings" panose="05000000000000000000" pitchFamily="2" charset="2"/>
              <a:buChar char="q"/>
            </a:pPr>
            <a:r>
              <a:rPr lang="en-US" sz="2400" dirty="0"/>
              <a:t>How to Define Your Local Extreme Heat Event</a:t>
            </a:r>
          </a:p>
          <a:p>
            <a:pPr marL="342900" indent="-342900">
              <a:buFont typeface="Wingdings" panose="05000000000000000000" pitchFamily="2" charset="2"/>
              <a:buChar char="q"/>
            </a:pPr>
            <a:r>
              <a:rPr lang="en-US" sz="2400" dirty="0"/>
              <a:t>Locating Your Heat Data</a:t>
            </a:r>
          </a:p>
          <a:p>
            <a:pPr marL="342900" indent="-342900">
              <a:buFont typeface="Wingdings" panose="05000000000000000000" pitchFamily="2" charset="2"/>
              <a:buChar char="q"/>
            </a:pPr>
            <a:r>
              <a:rPr lang="en-US" sz="2400" dirty="0"/>
              <a:t>Identifying Vulnerable Populations</a:t>
            </a:r>
          </a:p>
          <a:p>
            <a:pPr marL="342900" indent="-342900">
              <a:buFont typeface="Wingdings" panose="05000000000000000000" pitchFamily="2" charset="2"/>
              <a:buChar char="q"/>
            </a:pPr>
            <a:r>
              <a:rPr lang="en-US" sz="2400" dirty="0"/>
              <a:t>Action Options</a:t>
            </a:r>
          </a:p>
        </p:txBody>
      </p:sp>
      <p:sp>
        <p:nvSpPr>
          <p:cNvPr id="4" name="Google Shape;736;p86">
            <a:extLst>
              <a:ext uri="{FF2B5EF4-FFF2-40B4-BE49-F238E27FC236}">
                <a16:creationId xmlns:a16="http://schemas.microsoft.com/office/drawing/2014/main" id="{5D8DBAD2-1263-4C5F-3DDB-41AD8DC6ED89}"/>
              </a:ext>
            </a:extLst>
          </p:cNvPr>
          <p:cNvSpPr txBox="1">
            <a:spLocks/>
          </p:cNvSpPr>
          <p:nvPr/>
        </p:nvSpPr>
        <p:spPr>
          <a:xfrm>
            <a:off x="6419300" y="356150"/>
            <a:ext cx="4959900" cy="703200"/>
          </a:xfrm>
          <a:prstGeom prst="rect">
            <a:avLst/>
          </a:prstGeom>
        </p:spPr>
        <p:txBody>
          <a:bodyPr spcFirstLastPara="1" vert="horz" wrap="square" lIns="121900" tIns="121900" rIns="121900" bIns="121900" rtlCol="0" anchor="t" anchorCtr="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spcAft>
                <a:spcPts val="0"/>
              </a:spcAft>
              <a:buFont typeface="Calibri" panose="020F0502020204030204" pitchFamily="34" charset="0"/>
              <a:buNone/>
            </a:pPr>
            <a:r>
              <a:rPr lang="en-US" sz="3000" b="1" dirty="0"/>
              <a:t>Cohort Support</a:t>
            </a:r>
          </a:p>
        </p:txBody>
      </p:sp>
      <p:sp>
        <p:nvSpPr>
          <p:cNvPr id="8" name="Content Placeholder 2">
            <a:extLst>
              <a:ext uri="{FF2B5EF4-FFF2-40B4-BE49-F238E27FC236}">
                <a16:creationId xmlns:a16="http://schemas.microsoft.com/office/drawing/2014/main" id="{298E6363-9185-40C4-81D0-DB8271A750FA}"/>
              </a:ext>
            </a:extLst>
          </p:cNvPr>
          <p:cNvSpPr txBox="1">
            <a:spLocks/>
          </p:cNvSpPr>
          <p:nvPr/>
        </p:nvSpPr>
        <p:spPr>
          <a:xfrm>
            <a:off x="6419300" y="1059350"/>
            <a:ext cx="5222239" cy="480974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buFont typeface="Wingdings" panose="05000000000000000000" pitchFamily="2" charset="2"/>
              <a:buChar char="ü"/>
            </a:pPr>
            <a:r>
              <a:rPr lang="en-US" sz="2400" dirty="0"/>
              <a:t>Student GIS Team</a:t>
            </a:r>
          </a:p>
          <a:p>
            <a:pPr marL="0" indent="0">
              <a:buNone/>
            </a:pPr>
            <a:r>
              <a:rPr lang="en-US" sz="2400" u="sng" dirty="0"/>
              <a:t>Experts in:</a:t>
            </a:r>
          </a:p>
          <a:p>
            <a:pPr marL="342900" indent="-342900">
              <a:buFont typeface="Wingdings" panose="05000000000000000000" pitchFamily="2" charset="2"/>
              <a:buChar char="ü"/>
            </a:pPr>
            <a:r>
              <a:rPr lang="en-US" sz="2400" dirty="0"/>
              <a:t>Epidemiology and Human Health Impacts</a:t>
            </a:r>
          </a:p>
          <a:p>
            <a:pPr marL="342900" indent="-342900">
              <a:buFont typeface="Wingdings" panose="05000000000000000000" pitchFamily="2" charset="2"/>
              <a:buChar char="ü"/>
            </a:pPr>
            <a:r>
              <a:rPr lang="en-US" sz="2400" dirty="0"/>
              <a:t>Climate Science</a:t>
            </a:r>
          </a:p>
          <a:p>
            <a:pPr marL="342900" indent="-342900">
              <a:buFont typeface="Wingdings" panose="05000000000000000000" pitchFamily="2" charset="2"/>
              <a:buChar char="ü"/>
            </a:pPr>
            <a:r>
              <a:rPr lang="en-US" sz="2400" dirty="0"/>
              <a:t>Climate Adaptation</a:t>
            </a:r>
          </a:p>
          <a:p>
            <a:pPr marL="342900" indent="-342900">
              <a:buFont typeface="Wingdings" panose="05000000000000000000" pitchFamily="2" charset="2"/>
              <a:buChar char="ü"/>
            </a:pPr>
            <a:r>
              <a:rPr lang="en-US" sz="2400" dirty="0"/>
              <a:t>Impacts on Infrastructure and the Economy</a:t>
            </a:r>
          </a:p>
          <a:p>
            <a:pPr marL="342900" indent="-342900">
              <a:buFont typeface="Wingdings" panose="05000000000000000000" pitchFamily="2" charset="2"/>
              <a:buChar char="ü"/>
            </a:pPr>
            <a:r>
              <a:rPr lang="en-US" sz="2400" dirty="0"/>
              <a:t>Hazard Mitigation Planning</a:t>
            </a:r>
          </a:p>
        </p:txBody>
      </p:sp>
    </p:spTree>
    <p:extLst>
      <p:ext uri="{BB962C8B-B14F-4D97-AF65-F5344CB8AC3E}">
        <p14:creationId xmlns:p14="http://schemas.microsoft.com/office/powerpoint/2010/main" val="1945891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46CFC65-F313-4357-5057-486BD691A9A6}"/>
              </a:ext>
            </a:extLst>
          </p:cNvPr>
          <p:cNvSpPr txBox="1">
            <a:spLocks/>
          </p:cNvSpPr>
          <p:nvPr/>
        </p:nvSpPr>
        <p:spPr>
          <a:xfrm>
            <a:off x="311467" y="230974"/>
            <a:ext cx="11815950" cy="107071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t>Planning for Extreme Heat Cohort Program</a:t>
            </a:r>
          </a:p>
        </p:txBody>
      </p:sp>
      <p:grpSp>
        <p:nvGrpSpPr>
          <p:cNvPr id="1074" name="Group 1073">
            <a:extLst>
              <a:ext uri="{FF2B5EF4-FFF2-40B4-BE49-F238E27FC236}">
                <a16:creationId xmlns:a16="http://schemas.microsoft.com/office/drawing/2014/main" id="{71F8853C-2092-8165-4AA5-899DADA1153A}"/>
              </a:ext>
            </a:extLst>
          </p:cNvPr>
          <p:cNvGrpSpPr/>
          <p:nvPr/>
        </p:nvGrpSpPr>
        <p:grpSpPr>
          <a:xfrm>
            <a:off x="493871" y="1167055"/>
            <a:ext cx="11282694" cy="4641541"/>
            <a:chOff x="39022" y="907021"/>
            <a:chExt cx="12152978" cy="4853457"/>
          </a:xfrm>
        </p:grpSpPr>
        <p:pic>
          <p:nvPicPr>
            <p:cNvPr id="22" name="Picture 21">
              <a:extLst>
                <a:ext uri="{FF2B5EF4-FFF2-40B4-BE49-F238E27FC236}">
                  <a16:creationId xmlns:a16="http://schemas.microsoft.com/office/drawing/2014/main" id="{90FD83AF-520C-FEF6-499C-3DC238E4E039}"/>
                </a:ext>
              </a:extLst>
            </p:cNvPr>
            <p:cNvPicPr>
              <a:picLocks noChangeAspect="1"/>
            </p:cNvPicPr>
            <p:nvPr/>
          </p:nvPicPr>
          <p:blipFill>
            <a:blip r:embed="rId3"/>
            <a:stretch>
              <a:fillRect/>
            </a:stretch>
          </p:blipFill>
          <p:spPr>
            <a:xfrm>
              <a:off x="39022" y="907021"/>
              <a:ext cx="12152978" cy="4853457"/>
            </a:xfrm>
            <a:prstGeom prst="rect">
              <a:avLst/>
            </a:prstGeom>
          </p:spPr>
        </p:pic>
        <mc:AlternateContent xmlns:mc="http://schemas.openxmlformats.org/markup-compatibility/2006" xmlns:p14="http://schemas.microsoft.com/office/powerpoint/2010/main">
          <mc:Choice Requires="p14">
            <p:contentPart p14:bwMode="auto" r:id="rId4">
              <p14:nvContentPartPr>
                <p14:cNvPr id="25" name="Ink 24">
                  <a:extLst>
                    <a:ext uri="{FF2B5EF4-FFF2-40B4-BE49-F238E27FC236}">
                      <a16:creationId xmlns:a16="http://schemas.microsoft.com/office/drawing/2014/main" id="{DAE0D9C6-265A-8E79-7330-E6D9A3F74549}"/>
                    </a:ext>
                  </a:extLst>
                </p14:cNvPr>
                <p14:cNvContentPartPr/>
                <p14:nvPr/>
              </p14:nvContentPartPr>
              <p14:xfrm>
                <a:off x="4752591" y="2982406"/>
                <a:ext cx="325440" cy="493560"/>
              </p14:xfrm>
            </p:contentPart>
          </mc:Choice>
          <mc:Fallback xmlns="">
            <p:pic>
              <p:nvPicPr>
                <p:cNvPr id="25" name="Ink 24">
                  <a:extLst>
                    <a:ext uri="{FF2B5EF4-FFF2-40B4-BE49-F238E27FC236}">
                      <a16:creationId xmlns:a16="http://schemas.microsoft.com/office/drawing/2014/main" id="{DAE0D9C6-265A-8E79-7330-E6D9A3F74549}"/>
                    </a:ext>
                  </a:extLst>
                </p:cNvPr>
                <p:cNvPicPr/>
                <p:nvPr/>
              </p:nvPicPr>
              <p:blipFill>
                <a:blip r:embed="rId5"/>
                <a:stretch>
                  <a:fillRect/>
                </a:stretch>
              </p:blipFill>
              <p:spPr>
                <a:xfrm>
                  <a:off x="4694338" y="2869463"/>
                  <a:ext cx="441558" cy="719069"/>
                </a:xfrm>
                <a:prstGeom prst="rect">
                  <a:avLst/>
                </a:prstGeom>
              </p:spPr>
            </p:pic>
          </mc:Fallback>
        </mc:AlternateContent>
        <p:pic>
          <p:nvPicPr>
            <p:cNvPr id="23" name="Graphic 2" descr="Marker with solid fill">
              <a:extLst>
                <a:ext uri="{FF2B5EF4-FFF2-40B4-BE49-F238E27FC236}">
                  <a16:creationId xmlns:a16="http://schemas.microsoft.com/office/drawing/2014/main" id="{1556DABB-FD91-FA60-6021-29C1C6DA4D3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65900" y="1663700"/>
              <a:ext cx="419100" cy="419100"/>
            </a:xfrm>
            <a:prstGeom prst="rect">
              <a:avLst/>
            </a:prstGeom>
          </p:spPr>
        </p:pic>
        <mc:AlternateContent xmlns:mc="http://schemas.openxmlformats.org/markup-compatibility/2006" xmlns:p14="http://schemas.microsoft.com/office/powerpoint/2010/main">
          <mc:Choice Requires="p14">
            <p:contentPart p14:bwMode="auto" r:id="rId8">
              <p14:nvContentPartPr>
                <p14:cNvPr id="1024" name="Ink 1023">
                  <a:extLst>
                    <a:ext uri="{FF2B5EF4-FFF2-40B4-BE49-F238E27FC236}">
                      <a16:creationId xmlns:a16="http://schemas.microsoft.com/office/drawing/2014/main" id="{EF60E6CA-5138-346C-7D97-AE22ACE3FFA6}"/>
                    </a:ext>
                  </a:extLst>
                </p14:cNvPr>
                <p14:cNvContentPartPr/>
                <p14:nvPr/>
              </p14:nvContentPartPr>
              <p14:xfrm>
                <a:off x="4872111" y="3342046"/>
                <a:ext cx="324000" cy="254880"/>
              </p14:xfrm>
            </p:contentPart>
          </mc:Choice>
          <mc:Fallback xmlns="">
            <p:pic>
              <p:nvPicPr>
                <p:cNvPr id="1024" name="Ink 1023">
                  <a:extLst>
                    <a:ext uri="{FF2B5EF4-FFF2-40B4-BE49-F238E27FC236}">
                      <a16:creationId xmlns:a16="http://schemas.microsoft.com/office/drawing/2014/main" id="{EF60E6CA-5138-346C-7D97-AE22ACE3FFA6}"/>
                    </a:ext>
                  </a:extLst>
                </p:cNvPr>
                <p:cNvPicPr/>
                <p:nvPr/>
              </p:nvPicPr>
              <p:blipFill>
                <a:blip r:embed="rId9"/>
                <a:stretch>
                  <a:fillRect/>
                </a:stretch>
              </p:blipFill>
              <p:spPr>
                <a:xfrm>
                  <a:off x="4852733" y="3304398"/>
                  <a:ext cx="362368" cy="329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25" name="Ink 1024">
                  <a:extLst>
                    <a:ext uri="{FF2B5EF4-FFF2-40B4-BE49-F238E27FC236}">
                      <a16:creationId xmlns:a16="http://schemas.microsoft.com/office/drawing/2014/main" id="{E9F73E53-8CC9-044E-DDE5-3B930731ADC1}"/>
                    </a:ext>
                  </a:extLst>
                </p14:cNvPr>
                <p14:cNvContentPartPr/>
                <p14:nvPr/>
              </p14:nvContentPartPr>
              <p14:xfrm>
                <a:off x="4694991" y="3504766"/>
                <a:ext cx="360" cy="360"/>
              </p14:xfrm>
            </p:contentPart>
          </mc:Choice>
          <mc:Fallback xmlns="">
            <p:pic>
              <p:nvPicPr>
                <p:cNvPr id="1025" name="Ink 1024">
                  <a:extLst>
                    <a:ext uri="{FF2B5EF4-FFF2-40B4-BE49-F238E27FC236}">
                      <a16:creationId xmlns:a16="http://schemas.microsoft.com/office/drawing/2014/main" id="{E9F73E53-8CC9-044E-DDE5-3B930731ADC1}"/>
                    </a:ext>
                  </a:extLst>
                </p:cNvPr>
                <p:cNvPicPr/>
                <p:nvPr/>
              </p:nvPicPr>
              <p:blipFill>
                <a:blip r:embed="rId11"/>
                <a:stretch>
                  <a:fillRect/>
                </a:stretch>
              </p:blipFill>
              <p:spPr>
                <a:xfrm>
                  <a:off x="4676991" y="3468766"/>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27" name="Ink 1026">
                  <a:extLst>
                    <a:ext uri="{FF2B5EF4-FFF2-40B4-BE49-F238E27FC236}">
                      <a16:creationId xmlns:a16="http://schemas.microsoft.com/office/drawing/2014/main" id="{98C03A90-C7A5-3B69-2399-BA1ED7DCAF44}"/>
                    </a:ext>
                  </a:extLst>
                </p14:cNvPr>
                <p14:cNvContentPartPr/>
                <p14:nvPr/>
              </p14:nvContentPartPr>
              <p14:xfrm>
                <a:off x="4793631" y="3000766"/>
                <a:ext cx="30600" cy="64800"/>
              </p14:xfrm>
            </p:contentPart>
          </mc:Choice>
          <mc:Fallback xmlns="">
            <p:pic>
              <p:nvPicPr>
                <p:cNvPr id="1027" name="Ink 1026">
                  <a:extLst>
                    <a:ext uri="{FF2B5EF4-FFF2-40B4-BE49-F238E27FC236}">
                      <a16:creationId xmlns:a16="http://schemas.microsoft.com/office/drawing/2014/main" id="{98C03A90-C7A5-3B69-2399-BA1ED7DCAF44}"/>
                    </a:ext>
                  </a:extLst>
                </p:cNvPr>
                <p:cNvPicPr/>
                <p:nvPr/>
              </p:nvPicPr>
              <p:blipFill>
                <a:blip r:embed="rId13"/>
                <a:stretch>
                  <a:fillRect/>
                </a:stretch>
              </p:blipFill>
              <p:spPr>
                <a:xfrm>
                  <a:off x="4774264" y="2963092"/>
                  <a:ext cx="68947" cy="139772"/>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35" name="Ink 1034">
                  <a:extLst>
                    <a:ext uri="{FF2B5EF4-FFF2-40B4-BE49-F238E27FC236}">
                      <a16:creationId xmlns:a16="http://schemas.microsoft.com/office/drawing/2014/main" id="{0E66DBC2-A20C-B03B-C882-B6F17CFC132E}"/>
                    </a:ext>
                  </a:extLst>
                </p14:cNvPr>
                <p14:cNvContentPartPr/>
                <p14:nvPr/>
              </p14:nvContentPartPr>
              <p14:xfrm>
                <a:off x="4941231" y="2957566"/>
                <a:ext cx="2520" cy="2520"/>
              </p14:xfrm>
            </p:contentPart>
          </mc:Choice>
          <mc:Fallback xmlns="">
            <p:pic>
              <p:nvPicPr>
                <p:cNvPr id="1035" name="Ink 1034">
                  <a:extLst>
                    <a:ext uri="{FF2B5EF4-FFF2-40B4-BE49-F238E27FC236}">
                      <a16:creationId xmlns:a16="http://schemas.microsoft.com/office/drawing/2014/main" id="{0E66DBC2-A20C-B03B-C882-B6F17CFC132E}"/>
                    </a:ext>
                  </a:extLst>
                </p:cNvPr>
                <p:cNvPicPr/>
                <p:nvPr/>
              </p:nvPicPr>
              <p:blipFill>
                <a:blip r:embed="rId15"/>
                <a:stretch>
                  <a:fillRect/>
                </a:stretch>
              </p:blipFill>
              <p:spPr>
                <a:xfrm>
                  <a:off x="4925481" y="2926066"/>
                  <a:ext cx="33705" cy="65205"/>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36" name="Ink 1035">
                  <a:extLst>
                    <a:ext uri="{FF2B5EF4-FFF2-40B4-BE49-F238E27FC236}">
                      <a16:creationId xmlns:a16="http://schemas.microsoft.com/office/drawing/2014/main" id="{616C0BBA-4DCC-81FE-341E-E869C39993B2}"/>
                    </a:ext>
                  </a:extLst>
                </p14:cNvPr>
                <p14:cNvContentPartPr/>
                <p14:nvPr/>
              </p14:nvContentPartPr>
              <p14:xfrm>
                <a:off x="7045071" y="1704406"/>
                <a:ext cx="257760" cy="25200"/>
              </p14:xfrm>
            </p:contentPart>
          </mc:Choice>
          <mc:Fallback xmlns="">
            <p:pic>
              <p:nvPicPr>
                <p:cNvPr id="1036" name="Ink 1035">
                  <a:extLst>
                    <a:ext uri="{FF2B5EF4-FFF2-40B4-BE49-F238E27FC236}">
                      <a16:creationId xmlns:a16="http://schemas.microsoft.com/office/drawing/2014/main" id="{616C0BBA-4DCC-81FE-341E-E869C39993B2}"/>
                    </a:ext>
                  </a:extLst>
                </p:cNvPr>
                <p:cNvPicPr/>
                <p:nvPr/>
              </p:nvPicPr>
              <p:blipFill>
                <a:blip r:embed="rId17"/>
                <a:stretch>
                  <a:fillRect/>
                </a:stretch>
              </p:blipFill>
              <p:spPr>
                <a:xfrm>
                  <a:off x="7025691" y="1667347"/>
                  <a:ext cx="296133" cy="98947"/>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37" name="Ink 1036">
                  <a:extLst>
                    <a:ext uri="{FF2B5EF4-FFF2-40B4-BE49-F238E27FC236}">
                      <a16:creationId xmlns:a16="http://schemas.microsoft.com/office/drawing/2014/main" id="{B392E8C6-8943-0013-BF2F-2F3A165FFA02}"/>
                    </a:ext>
                  </a:extLst>
                </p14:cNvPr>
                <p14:cNvContentPartPr/>
                <p14:nvPr/>
              </p14:nvContentPartPr>
              <p14:xfrm>
                <a:off x="7127511" y="1875046"/>
                <a:ext cx="105120" cy="6480"/>
              </p14:xfrm>
            </p:contentPart>
          </mc:Choice>
          <mc:Fallback xmlns="">
            <p:pic>
              <p:nvPicPr>
                <p:cNvPr id="1037" name="Ink 1036">
                  <a:extLst>
                    <a:ext uri="{FF2B5EF4-FFF2-40B4-BE49-F238E27FC236}">
                      <a16:creationId xmlns:a16="http://schemas.microsoft.com/office/drawing/2014/main" id="{B392E8C6-8943-0013-BF2F-2F3A165FFA02}"/>
                    </a:ext>
                  </a:extLst>
                </p:cNvPr>
                <p:cNvPicPr/>
                <p:nvPr/>
              </p:nvPicPr>
              <p:blipFill>
                <a:blip r:embed="rId19"/>
                <a:stretch>
                  <a:fillRect/>
                </a:stretch>
              </p:blipFill>
              <p:spPr>
                <a:xfrm>
                  <a:off x="7030537" y="1684458"/>
                  <a:ext cx="298680" cy="387275"/>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038" name="Ink 1037">
                  <a:extLst>
                    <a:ext uri="{FF2B5EF4-FFF2-40B4-BE49-F238E27FC236}">
                      <a16:creationId xmlns:a16="http://schemas.microsoft.com/office/drawing/2014/main" id="{88F67E1D-4EB3-CC50-23E6-4C96500185FF}"/>
                    </a:ext>
                  </a:extLst>
                </p14:cNvPr>
                <p14:cNvContentPartPr/>
                <p14:nvPr/>
              </p14:nvContentPartPr>
              <p14:xfrm>
                <a:off x="7121751" y="2025526"/>
                <a:ext cx="105480" cy="2520"/>
              </p14:xfrm>
            </p:contentPart>
          </mc:Choice>
          <mc:Fallback xmlns="">
            <p:pic>
              <p:nvPicPr>
                <p:cNvPr id="1038" name="Ink 1037">
                  <a:extLst>
                    <a:ext uri="{FF2B5EF4-FFF2-40B4-BE49-F238E27FC236}">
                      <a16:creationId xmlns:a16="http://schemas.microsoft.com/office/drawing/2014/main" id="{88F67E1D-4EB3-CC50-23E6-4C96500185FF}"/>
                    </a:ext>
                  </a:extLst>
                </p:cNvPr>
                <p:cNvPicPr/>
                <p:nvPr/>
              </p:nvPicPr>
              <p:blipFill>
                <a:blip r:embed="rId21"/>
                <a:stretch>
                  <a:fillRect/>
                </a:stretch>
              </p:blipFill>
              <p:spPr>
                <a:xfrm>
                  <a:off x="7024802" y="1868026"/>
                  <a:ext cx="298989" cy="317205"/>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039" name="Ink 1038">
                  <a:extLst>
                    <a:ext uri="{FF2B5EF4-FFF2-40B4-BE49-F238E27FC236}">
                      <a16:creationId xmlns:a16="http://schemas.microsoft.com/office/drawing/2014/main" id="{4016F7C2-501D-2F14-C756-5E675E9C9ADE}"/>
                    </a:ext>
                  </a:extLst>
                </p14:cNvPr>
                <p14:cNvContentPartPr/>
                <p14:nvPr/>
              </p14:nvContentPartPr>
              <p14:xfrm>
                <a:off x="7133271" y="2051446"/>
                <a:ext cx="91440" cy="18360"/>
              </p14:xfrm>
            </p:contentPart>
          </mc:Choice>
          <mc:Fallback xmlns="">
            <p:pic>
              <p:nvPicPr>
                <p:cNvPr id="1039" name="Ink 1038">
                  <a:extLst>
                    <a:ext uri="{FF2B5EF4-FFF2-40B4-BE49-F238E27FC236}">
                      <a16:creationId xmlns:a16="http://schemas.microsoft.com/office/drawing/2014/main" id="{4016F7C2-501D-2F14-C756-5E675E9C9ADE}"/>
                    </a:ext>
                  </a:extLst>
                </p:cNvPr>
                <p:cNvPicPr/>
                <p:nvPr/>
              </p:nvPicPr>
              <p:blipFill>
                <a:blip r:embed="rId23"/>
                <a:stretch>
                  <a:fillRect/>
                </a:stretch>
              </p:blipFill>
              <p:spPr>
                <a:xfrm>
                  <a:off x="7036407" y="1864099"/>
                  <a:ext cx="284781" cy="392679"/>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040" name="Ink 1039">
                  <a:extLst>
                    <a:ext uri="{FF2B5EF4-FFF2-40B4-BE49-F238E27FC236}">
                      <a16:creationId xmlns:a16="http://schemas.microsoft.com/office/drawing/2014/main" id="{0AD94B6A-4BB3-8D6C-C4ED-290AF16C7913}"/>
                    </a:ext>
                  </a:extLst>
                </p14:cNvPr>
                <p14:cNvContentPartPr/>
                <p14:nvPr/>
              </p14:nvContentPartPr>
              <p14:xfrm>
                <a:off x="7283031" y="1754446"/>
                <a:ext cx="50040" cy="10080"/>
              </p14:xfrm>
            </p:contentPart>
          </mc:Choice>
          <mc:Fallback xmlns="">
            <p:pic>
              <p:nvPicPr>
                <p:cNvPr id="1040" name="Ink 1039">
                  <a:extLst>
                    <a:ext uri="{FF2B5EF4-FFF2-40B4-BE49-F238E27FC236}">
                      <a16:creationId xmlns:a16="http://schemas.microsoft.com/office/drawing/2014/main" id="{0AD94B6A-4BB3-8D6C-C4ED-290AF16C7913}"/>
                    </a:ext>
                  </a:extLst>
                </p:cNvPr>
                <p:cNvPicPr/>
                <p:nvPr/>
              </p:nvPicPr>
              <p:blipFill>
                <a:blip r:embed="rId25"/>
                <a:stretch>
                  <a:fillRect/>
                </a:stretch>
              </p:blipFill>
              <p:spPr>
                <a:xfrm>
                  <a:off x="7244240" y="1679779"/>
                  <a:ext cx="127233" cy="1590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041" name="Ink 1040">
                  <a:extLst>
                    <a:ext uri="{FF2B5EF4-FFF2-40B4-BE49-F238E27FC236}">
                      <a16:creationId xmlns:a16="http://schemas.microsoft.com/office/drawing/2014/main" id="{941DADB2-5C30-3E55-EDC3-D86C0CD3E002}"/>
                    </a:ext>
                  </a:extLst>
                </p14:cNvPr>
                <p14:cNvContentPartPr/>
                <p14:nvPr/>
              </p14:nvContentPartPr>
              <p14:xfrm>
                <a:off x="7274031" y="1752286"/>
                <a:ext cx="80640" cy="360"/>
              </p14:xfrm>
            </p:contentPart>
          </mc:Choice>
          <mc:Fallback xmlns="">
            <p:pic>
              <p:nvPicPr>
                <p:cNvPr id="1041" name="Ink 1040">
                  <a:extLst>
                    <a:ext uri="{FF2B5EF4-FFF2-40B4-BE49-F238E27FC236}">
                      <a16:creationId xmlns:a16="http://schemas.microsoft.com/office/drawing/2014/main" id="{941DADB2-5C30-3E55-EDC3-D86C0CD3E002}"/>
                    </a:ext>
                  </a:extLst>
                </p:cNvPr>
                <p:cNvPicPr/>
                <p:nvPr/>
              </p:nvPicPr>
              <p:blipFill>
                <a:blip r:embed="rId27"/>
                <a:stretch>
                  <a:fillRect/>
                </a:stretch>
              </p:blipFill>
              <p:spPr>
                <a:xfrm>
                  <a:off x="7235262" y="1680286"/>
                  <a:ext cx="157791"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042" name="Ink 1041">
                  <a:extLst>
                    <a:ext uri="{FF2B5EF4-FFF2-40B4-BE49-F238E27FC236}">
                      <a16:creationId xmlns:a16="http://schemas.microsoft.com/office/drawing/2014/main" id="{11397E24-278B-6472-4593-9FCD2B079E6B}"/>
                    </a:ext>
                  </a:extLst>
                </p14:cNvPr>
                <p14:cNvContentPartPr/>
                <p14:nvPr/>
              </p14:nvContentPartPr>
              <p14:xfrm>
                <a:off x="7291311" y="1840126"/>
                <a:ext cx="34200" cy="360"/>
              </p14:xfrm>
            </p:contentPart>
          </mc:Choice>
          <mc:Fallback xmlns="">
            <p:pic>
              <p:nvPicPr>
                <p:cNvPr id="1042" name="Ink 1041">
                  <a:extLst>
                    <a:ext uri="{FF2B5EF4-FFF2-40B4-BE49-F238E27FC236}">
                      <a16:creationId xmlns:a16="http://schemas.microsoft.com/office/drawing/2014/main" id="{11397E24-278B-6472-4593-9FCD2B079E6B}"/>
                    </a:ext>
                  </a:extLst>
                </p:cNvPr>
                <p:cNvPicPr/>
                <p:nvPr/>
              </p:nvPicPr>
              <p:blipFill>
                <a:blip r:embed="rId29"/>
                <a:stretch>
                  <a:fillRect/>
                </a:stretch>
              </p:blipFill>
              <p:spPr>
                <a:xfrm>
                  <a:off x="7252447" y="1768126"/>
                  <a:ext cx="111539"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043" name="Ink 1042">
                  <a:extLst>
                    <a:ext uri="{FF2B5EF4-FFF2-40B4-BE49-F238E27FC236}">
                      <a16:creationId xmlns:a16="http://schemas.microsoft.com/office/drawing/2014/main" id="{CEE17840-F57B-CE36-5E7C-0DED38D90FD2}"/>
                    </a:ext>
                  </a:extLst>
                </p14:cNvPr>
                <p14:cNvContentPartPr/>
                <p14:nvPr/>
              </p14:nvContentPartPr>
              <p14:xfrm>
                <a:off x="7291311" y="1881166"/>
                <a:ext cx="34200" cy="6480"/>
              </p14:xfrm>
            </p:contentPart>
          </mc:Choice>
          <mc:Fallback xmlns="">
            <p:pic>
              <p:nvPicPr>
                <p:cNvPr id="1043" name="Ink 1042">
                  <a:extLst>
                    <a:ext uri="{FF2B5EF4-FFF2-40B4-BE49-F238E27FC236}">
                      <a16:creationId xmlns:a16="http://schemas.microsoft.com/office/drawing/2014/main" id="{CEE17840-F57B-CE36-5E7C-0DED38D90FD2}"/>
                    </a:ext>
                  </a:extLst>
                </p:cNvPr>
                <p:cNvPicPr/>
                <p:nvPr/>
              </p:nvPicPr>
              <p:blipFill>
                <a:blip r:embed="rId31"/>
                <a:stretch>
                  <a:fillRect/>
                </a:stretch>
              </p:blipFill>
              <p:spPr>
                <a:xfrm>
                  <a:off x="7252447" y="1804931"/>
                  <a:ext cx="111539" cy="158569"/>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044" name="Ink 1043">
                  <a:extLst>
                    <a:ext uri="{FF2B5EF4-FFF2-40B4-BE49-F238E27FC236}">
                      <a16:creationId xmlns:a16="http://schemas.microsoft.com/office/drawing/2014/main" id="{DB718C91-F4A0-5188-C74D-CA4311ACFA04}"/>
                    </a:ext>
                  </a:extLst>
                </p14:cNvPr>
                <p14:cNvContentPartPr/>
                <p14:nvPr/>
              </p14:nvContentPartPr>
              <p14:xfrm>
                <a:off x="7267911" y="1992406"/>
                <a:ext cx="40320" cy="360"/>
              </p14:xfrm>
            </p:contentPart>
          </mc:Choice>
          <mc:Fallback xmlns="">
            <p:pic>
              <p:nvPicPr>
                <p:cNvPr id="1044" name="Ink 1043">
                  <a:extLst>
                    <a:ext uri="{FF2B5EF4-FFF2-40B4-BE49-F238E27FC236}">
                      <a16:creationId xmlns:a16="http://schemas.microsoft.com/office/drawing/2014/main" id="{DB718C91-F4A0-5188-C74D-CA4311ACFA04}"/>
                    </a:ext>
                  </a:extLst>
                </p:cNvPr>
                <p:cNvPicPr/>
                <p:nvPr/>
              </p:nvPicPr>
              <p:blipFill>
                <a:blip r:embed="rId33"/>
                <a:stretch>
                  <a:fillRect/>
                </a:stretch>
              </p:blipFill>
              <p:spPr>
                <a:xfrm>
                  <a:off x="7229142" y="1920406"/>
                  <a:ext cx="117471"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045" name="Ink 1044">
                  <a:extLst>
                    <a:ext uri="{FF2B5EF4-FFF2-40B4-BE49-F238E27FC236}">
                      <a16:creationId xmlns:a16="http://schemas.microsoft.com/office/drawing/2014/main" id="{D6CE7484-235D-C047-236F-1E36CF822288}"/>
                    </a:ext>
                  </a:extLst>
                </p14:cNvPr>
                <p14:cNvContentPartPr/>
                <p14:nvPr/>
              </p14:nvContentPartPr>
              <p14:xfrm>
                <a:off x="7279791" y="2086366"/>
                <a:ext cx="21960" cy="360"/>
              </p14:xfrm>
            </p:contentPart>
          </mc:Choice>
          <mc:Fallback xmlns="">
            <p:pic>
              <p:nvPicPr>
                <p:cNvPr id="1045" name="Ink 1044">
                  <a:extLst>
                    <a:ext uri="{FF2B5EF4-FFF2-40B4-BE49-F238E27FC236}">
                      <a16:creationId xmlns:a16="http://schemas.microsoft.com/office/drawing/2014/main" id="{D6CE7484-235D-C047-236F-1E36CF822288}"/>
                    </a:ext>
                  </a:extLst>
                </p:cNvPr>
                <p:cNvPicPr/>
                <p:nvPr/>
              </p:nvPicPr>
              <p:blipFill>
                <a:blip r:embed="rId35"/>
                <a:stretch>
                  <a:fillRect/>
                </a:stretch>
              </p:blipFill>
              <p:spPr>
                <a:xfrm>
                  <a:off x="7241265" y="2014366"/>
                  <a:ext cx="98627"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046" name="Ink 1045">
                  <a:extLst>
                    <a:ext uri="{FF2B5EF4-FFF2-40B4-BE49-F238E27FC236}">
                      <a16:creationId xmlns:a16="http://schemas.microsoft.com/office/drawing/2014/main" id="{D36DC0C1-C251-9475-A3BB-FA0ADE3AAAB7}"/>
                    </a:ext>
                  </a:extLst>
                </p14:cNvPr>
                <p14:cNvContentPartPr/>
                <p14:nvPr/>
              </p14:nvContentPartPr>
              <p14:xfrm>
                <a:off x="6728631" y="2472646"/>
                <a:ext cx="533520" cy="6840"/>
              </p14:xfrm>
            </p:contentPart>
          </mc:Choice>
          <mc:Fallback xmlns="">
            <p:pic>
              <p:nvPicPr>
                <p:cNvPr id="1046" name="Ink 1045">
                  <a:extLst>
                    <a:ext uri="{FF2B5EF4-FFF2-40B4-BE49-F238E27FC236}">
                      <a16:creationId xmlns:a16="http://schemas.microsoft.com/office/drawing/2014/main" id="{D36DC0C1-C251-9475-A3BB-FA0ADE3AAAB7}"/>
                    </a:ext>
                  </a:extLst>
                </p:cNvPr>
                <p:cNvPicPr/>
                <p:nvPr/>
              </p:nvPicPr>
              <p:blipFill>
                <a:blip r:embed="rId37"/>
                <a:stretch>
                  <a:fillRect/>
                </a:stretch>
              </p:blipFill>
              <p:spPr>
                <a:xfrm>
                  <a:off x="6651028" y="2320646"/>
                  <a:ext cx="688338" cy="3104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047" name="Ink 1046">
                  <a:extLst>
                    <a:ext uri="{FF2B5EF4-FFF2-40B4-BE49-F238E27FC236}">
                      <a16:creationId xmlns:a16="http://schemas.microsoft.com/office/drawing/2014/main" id="{52121272-E475-ACB8-2D3A-EA887B86130D}"/>
                    </a:ext>
                  </a:extLst>
                </p14:cNvPr>
                <p14:cNvContentPartPr/>
                <p14:nvPr/>
              </p14:nvContentPartPr>
              <p14:xfrm>
                <a:off x="6717111" y="2506486"/>
                <a:ext cx="549720" cy="179280"/>
              </p14:xfrm>
            </p:contentPart>
          </mc:Choice>
          <mc:Fallback xmlns="">
            <p:pic>
              <p:nvPicPr>
                <p:cNvPr id="1047" name="Ink 1046">
                  <a:extLst>
                    <a:ext uri="{FF2B5EF4-FFF2-40B4-BE49-F238E27FC236}">
                      <a16:creationId xmlns:a16="http://schemas.microsoft.com/office/drawing/2014/main" id="{52121272-E475-ACB8-2D3A-EA887B86130D}"/>
                    </a:ext>
                  </a:extLst>
                </p:cNvPr>
                <p:cNvPicPr/>
                <p:nvPr/>
              </p:nvPicPr>
              <p:blipFill>
                <a:blip r:embed="rId39"/>
                <a:stretch>
                  <a:fillRect/>
                </a:stretch>
              </p:blipFill>
              <p:spPr>
                <a:xfrm>
                  <a:off x="6639576" y="2355831"/>
                  <a:ext cx="704401" cy="480214"/>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048" name="Ink 1047">
                  <a:extLst>
                    <a:ext uri="{FF2B5EF4-FFF2-40B4-BE49-F238E27FC236}">
                      <a16:creationId xmlns:a16="http://schemas.microsoft.com/office/drawing/2014/main" id="{F1D297FB-C3AD-B4E5-1FBB-AF0D217E086D}"/>
                    </a:ext>
                  </a:extLst>
                </p14:cNvPr>
                <p14:cNvContentPartPr/>
                <p14:nvPr/>
              </p14:nvContentPartPr>
              <p14:xfrm>
                <a:off x="7127511" y="2432326"/>
                <a:ext cx="187560" cy="360"/>
              </p14:xfrm>
            </p:contentPart>
          </mc:Choice>
          <mc:Fallback xmlns="">
            <p:pic>
              <p:nvPicPr>
                <p:cNvPr id="1048" name="Ink 1047">
                  <a:extLst>
                    <a:ext uri="{FF2B5EF4-FFF2-40B4-BE49-F238E27FC236}">
                      <a16:creationId xmlns:a16="http://schemas.microsoft.com/office/drawing/2014/main" id="{F1D297FB-C3AD-B4E5-1FBB-AF0D217E086D}"/>
                    </a:ext>
                  </a:extLst>
                </p:cNvPr>
                <p:cNvPicPr/>
                <p:nvPr/>
              </p:nvPicPr>
              <p:blipFill>
                <a:blip r:embed="rId41"/>
                <a:stretch>
                  <a:fillRect/>
                </a:stretch>
              </p:blipFill>
              <p:spPr>
                <a:xfrm>
                  <a:off x="7050007" y="2288326"/>
                  <a:ext cx="342181"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049" name="Ink 1048">
                  <a:extLst>
                    <a:ext uri="{FF2B5EF4-FFF2-40B4-BE49-F238E27FC236}">
                      <a16:creationId xmlns:a16="http://schemas.microsoft.com/office/drawing/2014/main" id="{2272907B-0D35-0D83-65BF-F49DA5BF9596}"/>
                    </a:ext>
                  </a:extLst>
                </p14:cNvPr>
                <p14:cNvContentPartPr/>
                <p14:nvPr/>
              </p14:nvContentPartPr>
              <p14:xfrm>
                <a:off x="7314711" y="2323966"/>
                <a:ext cx="116640" cy="443520"/>
              </p14:xfrm>
            </p:contentPart>
          </mc:Choice>
          <mc:Fallback xmlns="">
            <p:pic>
              <p:nvPicPr>
                <p:cNvPr id="1049" name="Ink 1048">
                  <a:extLst>
                    <a:ext uri="{FF2B5EF4-FFF2-40B4-BE49-F238E27FC236}">
                      <a16:creationId xmlns:a16="http://schemas.microsoft.com/office/drawing/2014/main" id="{2272907B-0D35-0D83-65BF-F49DA5BF9596}"/>
                    </a:ext>
                  </a:extLst>
                </p:cNvPr>
                <p:cNvPicPr/>
                <p:nvPr/>
              </p:nvPicPr>
              <p:blipFill>
                <a:blip r:embed="rId43"/>
                <a:stretch>
                  <a:fillRect/>
                </a:stretch>
              </p:blipFill>
              <p:spPr>
                <a:xfrm>
                  <a:off x="7295336" y="2286316"/>
                  <a:ext cx="155003" cy="518444"/>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050" name="Ink 1049">
                  <a:extLst>
                    <a:ext uri="{FF2B5EF4-FFF2-40B4-BE49-F238E27FC236}">
                      <a16:creationId xmlns:a16="http://schemas.microsoft.com/office/drawing/2014/main" id="{30A5DCE6-A93D-9BA9-2AA4-B4FD7E2131BA}"/>
                    </a:ext>
                  </a:extLst>
                </p14:cNvPr>
                <p14:cNvContentPartPr/>
                <p14:nvPr/>
              </p14:nvContentPartPr>
              <p14:xfrm>
                <a:off x="7020951" y="1794046"/>
                <a:ext cx="311760" cy="445320"/>
              </p14:xfrm>
            </p:contentPart>
          </mc:Choice>
          <mc:Fallback xmlns="">
            <p:pic>
              <p:nvPicPr>
                <p:cNvPr id="1050" name="Ink 1049">
                  <a:extLst>
                    <a:ext uri="{FF2B5EF4-FFF2-40B4-BE49-F238E27FC236}">
                      <a16:creationId xmlns:a16="http://schemas.microsoft.com/office/drawing/2014/main" id="{30A5DCE6-A93D-9BA9-2AA4-B4FD7E2131BA}"/>
                    </a:ext>
                  </a:extLst>
                </p:cNvPr>
                <p:cNvPicPr/>
                <p:nvPr/>
              </p:nvPicPr>
              <p:blipFill>
                <a:blip r:embed="rId45"/>
                <a:stretch>
                  <a:fillRect/>
                </a:stretch>
              </p:blipFill>
              <p:spPr>
                <a:xfrm>
                  <a:off x="7001563" y="1756403"/>
                  <a:ext cx="350148" cy="52023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051" name="Ink 1050">
                  <a:extLst>
                    <a:ext uri="{FF2B5EF4-FFF2-40B4-BE49-F238E27FC236}">
                      <a16:creationId xmlns:a16="http://schemas.microsoft.com/office/drawing/2014/main" id="{2AD632E7-D774-8463-4A35-D026C8C3F150}"/>
                    </a:ext>
                  </a:extLst>
                </p14:cNvPr>
                <p14:cNvContentPartPr/>
                <p14:nvPr/>
              </p14:nvContentPartPr>
              <p14:xfrm>
                <a:off x="7221111" y="1717006"/>
                <a:ext cx="171360" cy="339840"/>
              </p14:xfrm>
            </p:contentPart>
          </mc:Choice>
          <mc:Fallback xmlns="">
            <p:pic>
              <p:nvPicPr>
                <p:cNvPr id="1051" name="Ink 1050">
                  <a:extLst>
                    <a:ext uri="{FF2B5EF4-FFF2-40B4-BE49-F238E27FC236}">
                      <a16:creationId xmlns:a16="http://schemas.microsoft.com/office/drawing/2014/main" id="{2AD632E7-D774-8463-4A35-D026C8C3F150}"/>
                    </a:ext>
                  </a:extLst>
                </p:cNvPr>
                <p:cNvPicPr/>
                <p:nvPr/>
              </p:nvPicPr>
              <p:blipFill>
                <a:blip r:embed="rId47"/>
                <a:stretch>
                  <a:fillRect/>
                </a:stretch>
              </p:blipFill>
              <p:spPr>
                <a:xfrm>
                  <a:off x="7201726" y="1679413"/>
                  <a:ext cx="209742" cy="41465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052" name="Ink 1051">
                  <a:extLst>
                    <a:ext uri="{FF2B5EF4-FFF2-40B4-BE49-F238E27FC236}">
                      <a16:creationId xmlns:a16="http://schemas.microsoft.com/office/drawing/2014/main" id="{1DBE2B24-DCCF-EFC7-79BB-ACCB4A0C8A0A}"/>
                    </a:ext>
                  </a:extLst>
                </p14:cNvPr>
                <p14:cNvContentPartPr/>
                <p14:nvPr/>
              </p14:nvContentPartPr>
              <p14:xfrm>
                <a:off x="4790391" y="2906446"/>
                <a:ext cx="192960" cy="106560"/>
              </p14:xfrm>
            </p:contentPart>
          </mc:Choice>
          <mc:Fallback xmlns="">
            <p:pic>
              <p:nvPicPr>
                <p:cNvPr id="1052" name="Ink 1051">
                  <a:extLst>
                    <a:ext uri="{FF2B5EF4-FFF2-40B4-BE49-F238E27FC236}">
                      <a16:creationId xmlns:a16="http://schemas.microsoft.com/office/drawing/2014/main" id="{1DBE2B24-DCCF-EFC7-79BB-ACCB4A0C8A0A}"/>
                    </a:ext>
                  </a:extLst>
                </p:cNvPr>
                <p:cNvPicPr/>
                <p:nvPr/>
              </p:nvPicPr>
              <p:blipFill>
                <a:blip r:embed="rId49"/>
                <a:stretch>
                  <a:fillRect/>
                </a:stretch>
              </p:blipFill>
              <p:spPr>
                <a:xfrm>
                  <a:off x="4771018" y="2868792"/>
                  <a:ext cx="231320" cy="181491"/>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053" name="Ink 1052">
                  <a:extLst>
                    <a:ext uri="{FF2B5EF4-FFF2-40B4-BE49-F238E27FC236}">
                      <a16:creationId xmlns:a16="http://schemas.microsoft.com/office/drawing/2014/main" id="{81CEDCF4-D0E6-652D-A2D3-D70ACF41ACDE}"/>
                    </a:ext>
                  </a:extLst>
                </p14:cNvPr>
                <p14:cNvContentPartPr/>
                <p14:nvPr/>
              </p14:nvContentPartPr>
              <p14:xfrm>
                <a:off x="4652871" y="3487486"/>
                <a:ext cx="92160" cy="77400"/>
              </p14:xfrm>
            </p:contentPart>
          </mc:Choice>
          <mc:Fallback xmlns="">
            <p:pic>
              <p:nvPicPr>
                <p:cNvPr id="1053" name="Ink 1052">
                  <a:extLst>
                    <a:ext uri="{FF2B5EF4-FFF2-40B4-BE49-F238E27FC236}">
                      <a16:creationId xmlns:a16="http://schemas.microsoft.com/office/drawing/2014/main" id="{81CEDCF4-D0E6-652D-A2D3-D70ACF41ACDE}"/>
                    </a:ext>
                  </a:extLst>
                </p:cNvPr>
                <p:cNvPicPr/>
                <p:nvPr/>
              </p:nvPicPr>
              <p:blipFill>
                <a:blip r:embed="rId51"/>
                <a:stretch>
                  <a:fillRect/>
                </a:stretch>
              </p:blipFill>
              <p:spPr>
                <a:xfrm>
                  <a:off x="4633510" y="3450095"/>
                  <a:ext cx="130495" cy="151809"/>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054" name="Ink 1053">
                  <a:extLst>
                    <a:ext uri="{FF2B5EF4-FFF2-40B4-BE49-F238E27FC236}">
                      <a16:creationId xmlns:a16="http://schemas.microsoft.com/office/drawing/2014/main" id="{75DA78C5-055D-4107-347E-66E17B1A2577}"/>
                    </a:ext>
                  </a:extLst>
                </p14:cNvPr>
                <p14:cNvContentPartPr/>
                <p14:nvPr/>
              </p14:nvContentPartPr>
              <p14:xfrm>
                <a:off x="4829631" y="3534286"/>
                <a:ext cx="158040" cy="71640"/>
              </p14:xfrm>
            </p:contentPart>
          </mc:Choice>
          <mc:Fallback xmlns="">
            <p:pic>
              <p:nvPicPr>
                <p:cNvPr id="1054" name="Ink 1053">
                  <a:extLst>
                    <a:ext uri="{FF2B5EF4-FFF2-40B4-BE49-F238E27FC236}">
                      <a16:creationId xmlns:a16="http://schemas.microsoft.com/office/drawing/2014/main" id="{75DA78C5-055D-4107-347E-66E17B1A2577}"/>
                    </a:ext>
                  </a:extLst>
                </p:cNvPr>
                <p:cNvPicPr/>
                <p:nvPr/>
              </p:nvPicPr>
              <p:blipFill>
                <a:blip r:embed="rId53"/>
                <a:stretch>
                  <a:fillRect/>
                </a:stretch>
              </p:blipFill>
              <p:spPr>
                <a:xfrm>
                  <a:off x="4810263" y="3496581"/>
                  <a:ext cx="196388" cy="146673"/>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055" name="Ink 1054">
                  <a:extLst>
                    <a:ext uri="{FF2B5EF4-FFF2-40B4-BE49-F238E27FC236}">
                      <a16:creationId xmlns:a16="http://schemas.microsoft.com/office/drawing/2014/main" id="{5BC8CA2D-4B62-44B2-5567-A8AD7905E3F3}"/>
                    </a:ext>
                  </a:extLst>
                </p14:cNvPr>
                <p14:cNvContentPartPr/>
                <p14:nvPr/>
              </p14:nvContentPartPr>
              <p14:xfrm>
                <a:off x="5199711" y="3370126"/>
                <a:ext cx="52200" cy="360"/>
              </p14:xfrm>
            </p:contentPart>
          </mc:Choice>
          <mc:Fallback xmlns="">
            <p:pic>
              <p:nvPicPr>
                <p:cNvPr id="1055" name="Ink 1054">
                  <a:extLst>
                    <a:ext uri="{FF2B5EF4-FFF2-40B4-BE49-F238E27FC236}">
                      <a16:creationId xmlns:a16="http://schemas.microsoft.com/office/drawing/2014/main" id="{5BC8CA2D-4B62-44B2-5567-A8AD7905E3F3}"/>
                    </a:ext>
                  </a:extLst>
                </p:cNvPr>
                <p:cNvPicPr/>
                <p:nvPr/>
              </p:nvPicPr>
              <p:blipFill>
                <a:blip r:embed="rId55"/>
                <a:stretch>
                  <a:fillRect/>
                </a:stretch>
              </p:blipFill>
              <p:spPr>
                <a:xfrm>
                  <a:off x="5180378" y="3334126"/>
                  <a:ext cx="9048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56" name="Ink 1055">
                  <a:extLst>
                    <a:ext uri="{FF2B5EF4-FFF2-40B4-BE49-F238E27FC236}">
                      <a16:creationId xmlns:a16="http://schemas.microsoft.com/office/drawing/2014/main" id="{3746D066-F4BC-811D-B624-484A409B7610}"/>
                    </a:ext>
                  </a:extLst>
                </p14:cNvPr>
                <p14:cNvContentPartPr/>
                <p14:nvPr/>
              </p14:nvContentPartPr>
              <p14:xfrm>
                <a:off x="5120871" y="3277246"/>
                <a:ext cx="25560" cy="22680"/>
              </p14:xfrm>
            </p:contentPart>
          </mc:Choice>
          <mc:Fallback xmlns="">
            <p:pic>
              <p:nvPicPr>
                <p:cNvPr id="1056" name="Ink 1055">
                  <a:extLst>
                    <a:ext uri="{FF2B5EF4-FFF2-40B4-BE49-F238E27FC236}">
                      <a16:creationId xmlns:a16="http://schemas.microsoft.com/office/drawing/2014/main" id="{3746D066-F4BC-811D-B624-484A409B7610}"/>
                    </a:ext>
                  </a:extLst>
                </p:cNvPr>
                <p:cNvPicPr/>
                <p:nvPr/>
              </p:nvPicPr>
              <p:blipFill>
                <a:blip r:embed="rId57"/>
                <a:stretch>
                  <a:fillRect/>
                </a:stretch>
              </p:blipFill>
              <p:spPr>
                <a:xfrm>
                  <a:off x="5101209" y="3240066"/>
                  <a:ext cx="64490" cy="96669"/>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57" name="Ink 1056">
                  <a:extLst>
                    <a:ext uri="{FF2B5EF4-FFF2-40B4-BE49-F238E27FC236}">
                      <a16:creationId xmlns:a16="http://schemas.microsoft.com/office/drawing/2014/main" id="{8C5A8EE1-57A3-F3FE-FEB5-415592F3C000}"/>
                    </a:ext>
                  </a:extLst>
                </p14:cNvPr>
                <p14:cNvContentPartPr/>
                <p14:nvPr/>
              </p14:nvContentPartPr>
              <p14:xfrm>
                <a:off x="7297431" y="2625646"/>
                <a:ext cx="360" cy="31680"/>
              </p14:xfrm>
            </p:contentPart>
          </mc:Choice>
          <mc:Fallback xmlns="">
            <p:pic>
              <p:nvPicPr>
                <p:cNvPr id="1057" name="Ink 1056">
                  <a:extLst>
                    <a:ext uri="{FF2B5EF4-FFF2-40B4-BE49-F238E27FC236}">
                      <a16:creationId xmlns:a16="http://schemas.microsoft.com/office/drawing/2014/main" id="{8C5A8EE1-57A3-F3FE-FEB5-415592F3C000}"/>
                    </a:ext>
                  </a:extLst>
                </p:cNvPr>
                <p:cNvPicPr/>
                <p:nvPr/>
              </p:nvPicPr>
              <p:blipFill>
                <a:blip r:embed="rId59"/>
                <a:stretch>
                  <a:fillRect/>
                </a:stretch>
              </p:blipFill>
              <p:spPr>
                <a:xfrm>
                  <a:off x="7279431" y="2587932"/>
                  <a:ext cx="36000" cy="106731"/>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058" name="Ink 1057">
                  <a:extLst>
                    <a:ext uri="{FF2B5EF4-FFF2-40B4-BE49-F238E27FC236}">
                      <a16:creationId xmlns:a16="http://schemas.microsoft.com/office/drawing/2014/main" id="{CD9A8C68-DB24-3D00-444D-B1A800E515C3}"/>
                    </a:ext>
                  </a:extLst>
                </p14:cNvPr>
                <p14:cNvContentPartPr/>
                <p14:nvPr/>
              </p14:nvContentPartPr>
              <p14:xfrm>
                <a:off x="6639711" y="2373286"/>
                <a:ext cx="30960" cy="427680"/>
              </p14:xfrm>
            </p:contentPart>
          </mc:Choice>
          <mc:Fallback xmlns="">
            <p:pic>
              <p:nvPicPr>
                <p:cNvPr id="1058" name="Ink 1057">
                  <a:extLst>
                    <a:ext uri="{FF2B5EF4-FFF2-40B4-BE49-F238E27FC236}">
                      <a16:creationId xmlns:a16="http://schemas.microsoft.com/office/drawing/2014/main" id="{CD9A8C68-DB24-3D00-444D-B1A800E515C3}"/>
                    </a:ext>
                  </a:extLst>
                </p:cNvPr>
                <p:cNvPicPr/>
                <p:nvPr/>
              </p:nvPicPr>
              <p:blipFill>
                <a:blip r:embed="rId61"/>
                <a:stretch>
                  <a:fillRect/>
                </a:stretch>
              </p:blipFill>
              <p:spPr>
                <a:xfrm>
                  <a:off x="6620361" y="2335638"/>
                  <a:ext cx="69273" cy="502599"/>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060" name="Ink 1059">
                  <a:extLst>
                    <a:ext uri="{FF2B5EF4-FFF2-40B4-BE49-F238E27FC236}">
                      <a16:creationId xmlns:a16="http://schemas.microsoft.com/office/drawing/2014/main" id="{2FB20845-4CB5-722C-E3B6-5AF1B32259FE}"/>
                    </a:ext>
                  </a:extLst>
                </p14:cNvPr>
                <p14:cNvContentPartPr/>
                <p14:nvPr/>
              </p14:nvContentPartPr>
              <p14:xfrm>
                <a:off x="8568268" y="1353822"/>
                <a:ext cx="365040" cy="938880"/>
              </p14:xfrm>
            </p:contentPart>
          </mc:Choice>
          <mc:Fallback xmlns="">
            <p:pic>
              <p:nvPicPr>
                <p:cNvPr id="1060" name="Ink 1059">
                  <a:extLst>
                    <a:ext uri="{FF2B5EF4-FFF2-40B4-BE49-F238E27FC236}">
                      <a16:creationId xmlns:a16="http://schemas.microsoft.com/office/drawing/2014/main" id="{2FB20845-4CB5-722C-E3B6-5AF1B32259FE}"/>
                    </a:ext>
                  </a:extLst>
                </p:cNvPr>
                <p:cNvPicPr/>
                <p:nvPr/>
              </p:nvPicPr>
              <p:blipFill>
                <a:blip r:embed="rId63"/>
                <a:stretch>
                  <a:fillRect/>
                </a:stretch>
              </p:blipFill>
              <p:spPr>
                <a:xfrm>
                  <a:off x="8471286" y="1165594"/>
                  <a:ext cx="558616" cy="1314959"/>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061" name="Ink 1060">
                  <a:extLst>
                    <a:ext uri="{FF2B5EF4-FFF2-40B4-BE49-F238E27FC236}">
                      <a16:creationId xmlns:a16="http://schemas.microsoft.com/office/drawing/2014/main" id="{463E95D3-5AD8-7ECB-A2F7-FACBDAC8645D}"/>
                    </a:ext>
                  </a:extLst>
                </p14:cNvPr>
                <p14:cNvContentPartPr/>
                <p14:nvPr/>
              </p14:nvContentPartPr>
              <p14:xfrm>
                <a:off x="8779228" y="1811022"/>
                <a:ext cx="65880" cy="116280"/>
              </p14:xfrm>
            </p:contentPart>
          </mc:Choice>
          <mc:Fallback xmlns="">
            <p:pic>
              <p:nvPicPr>
                <p:cNvPr id="1061" name="Ink 1060">
                  <a:extLst>
                    <a:ext uri="{FF2B5EF4-FFF2-40B4-BE49-F238E27FC236}">
                      <a16:creationId xmlns:a16="http://schemas.microsoft.com/office/drawing/2014/main" id="{463E95D3-5AD8-7ECB-A2F7-FACBDAC8645D}"/>
                    </a:ext>
                  </a:extLst>
                </p:cNvPr>
                <p:cNvPicPr/>
                <p:nvPr/>
              </p:nvPicPr>
              <p:blipFill>
                <a:blip r:embed="rId65"/>
                <a:stretch>
                  <a:fillRect/>
                </a:stretch>
              </p:blipFill>
              <p:spPr>
                <a:xfrm>
                  <a:off x="8682346" y="1623474"/>
                  <a:ext cx="259257" cy="491002"/>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062" name="Ink 1061">
                  <a:extLst>
                    <a:ext uri="{FF2B5EF4-FFF2-40B4-BE49-F238E27FC236}">
                      <a16:creationId xmlns:a16="http://schemas.microsoft.com/office/drawing/2014/main" id="{9A02B251-3230-1301-BD36-8FB385B7BDC7}"/>
                    </a:ext>
                  </a:extLst>
                </p14:cNvPr>
                <p14:cNvContentPartPr/>
                <p14:nvPr/>
              </p14:nvContentPartPr>
              <p14:xfrm>
                <a:off x="9020788" y="1352742"/>
                <a:ext cx="708840" cy="19440"/>
              </p14:xfrm>
            </p:contentPart>
          </mc:Choice>
          <mc:Fallback xmlns="">
            <p:pic>
              <p:nvPicPr>
                <p:cNvPr id="1062" name="Ink 1061">
                  <a:extLst>
                    <a:ext uri="{FF2B5EF4-FFF2-40B4-BE49-F238E27FC236}">
                      <a16:creationId xmlns:a16="http://schemas.microsoft.com/office/drawing/2014/main" id="{9A02B251-3230-1301-BD36-8FB385B7BDC7}"/>
                    </a:ext>
                  </a:extLst>
                </p:cNvPr>
                <p:cNvPicPr/>
                <p:nvPr/>
              </p:nvPicPr>
              <p:blipFill>
                <a:blip r:embed="rId67"/>
                <a:stretch>
                  <a:fillRect/>
                </a:stretch>
              </p:blipFill>
              <p:spPr>
                <a:xfrm>
                  <a:off x="8923846" y="1165819"/>
                  <a:ext cx="902336" cy="392912"/>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063" name="Ink 1062">
                  <a:extLst>
                    <a:ext uri="{FF2B5EF4-FFF2-40B4-BE49-F238E27FC236}">
                      <a16:creationId xmlns:a16="http://schemas.microsoft.com/office/drawing/2014/main" id="{E57D2340-6971-C1AA-A928-DDF7162DB8A6}"/>
                    </a:ext>
                  </a:extLst>
                </p14:cNvPr>
                <p14:cNvContentPartPr/>
                <p14:nvPr/>
              </p14:nvContentPartPr>
              <p14:xfrm>
                <a:off x="9090988" y="1353822"/>
                <a:ext cx="245880" cy="3960"/>
              </p14:xfrm>
            </p:contentPart>
          </mc:Choice>
          <mc:Fallback xmlns="">
            <p:pic>
              <p:nvPicPr>
                <p:cNvPr id="1063" name="Ink 1062">
                  <a:extLst>
                    <a:ext uri="{FF2B5EF4-FFF2-40B4-BE49-F238E27FC236}">
                      <a16:creationId xmlns:a16="http://schemas.microsoft.com/office/drawing/2014/main" id="{E57D2340-6971-C1AA-A928-DDF7162DB8A6}"/>
                    </a:ext>
                  </a:extLst>
                </p:cNvPr>
                <p:cNvPicPr/>
                <p:nvPr/>
              </p:nvPicPr>
              <p:blipFill>
                <a:blip r:embed="rId69"/>
                <a:stretch>
                  <a:fillRect/>
                </a:stretch>
              </p:blipFill>
              <p:spPr>
                <a:xfrm>
                  <a:off x="8994032" y="1173822"/>
                  <a:ext cx="439404" cy="3636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064" name="Ink 1063">
                  <a:extLst>
                    <a:ext uri="{FF2B5EF4-FFF2-40B4-BE49-F238E27FC236}">
                      <a16:creationId xmlns:a16="http://schemas.microsoft.com/office/drawing/2014/main" id="{A0D86B33-D2D7-F691-1C70-B13C30BFCC37}"/>
                    </a:ext>
                  </a:extLst>
                </p14:cNvPr>
                <p14:cNvContentPartPr/>
                <p14:nvPr/>
              </p14:nvContentPartPr>
              <p14:xfrm>
                <a:off x="8573668" y="1429782"/>
                <a:ext cx="958680" cy="1109520"/>
              </p14:xfrm>
            </p:contentPart>
          </mc:Choice>
          <mc:Fallback xmlns="">
            <p:pic>
              <p:nvPicPr>
                <p:cNvPr id="1064" name="Ink 1063">
                  <a:extLst>
                    <a:ext uri="{FF2B5EF4-FFF2-40B4-BE49-F238E27FC236}">
                      <a16:creationId xmlns:a16="http://schemas.microsoft.com/office/drawing/2014/main" id="{A0D86B33-D2D7-F691-1C70-B13C30BFCC37}"/>
                    </a:ext>
                  </a:extLst>
                </p:cNvPr>
                <p:cNvPicPr/>
                <p:nvPr/>
              </p:nvPicPr>
              <p:blipFill>
                <a:blip r:embed="rId71"/>
                <a:stretch>
                  <a:fillRect/>
                </a:stretch>
              </p:blipFill>
              <p:spPr>
                <a:xfrm>
                  <a:off x="8476714" y="1241536"/>
                  <a:ext cx="1152200" cy="1485635"/>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065" name="Ink 1064">
                  <a:extLst>
                    <a:ext uri="{FF2B5EF4-FFF2-40B4-BE49-F238E27FC236}">
                      <a16:creationId xmlns:a16="http://schemas.microsoft.com/office/drawing/2014/main" id="{2DEB0108-70AA-0A32-F7A7-708D118884F5}"/>
                    </a:ext>
                  </a:extLst>
                </p14:cNvPr>
                <p14:cNvContentPartPr/>
                <p14:nvPr/>
              </p14:nvContentPartPr>
              <p14:xfrm>
                <a:off x="8423908" y="2226822"/>
                <a:ext cx="99000" cy="172800"/>
              </p14:xfrm>
            </p:contentPart>
          </mc:Choice>
          <mc:Fallback xmlns="">
            <p:pic>
              <p:nvPicPr>
                <p:cNvPr id="1065" name="Ink 1064">
                  <a:extLst>
                    <a:ext uri="{FF2B5EF4-FFF2-40B4-BE49-F238E27FC236}">
                      <a16:creationId xmlns:a16="http://schemas.microsoft.com/office/drawing/2014/main" id="{2DEB0108-70AA-0A32-F7A7-708D118884F5}"/>
                    </a:ext>
                  </a:extLst>
                </p:cNvPr>
                <p:cNvPicPr/>
                <p:nvPr/>
              </p:nvPicPr>
              <p:blipFill>
                <a:blip r:embed="rId73"/>
                <a:stretch>
                  <a:fillRect/>
                </a:stretch>
              </p:blipFill>
              <p:spPr>
                <a:xfrm>
                  <a:off x="8384932" y="2151528"/>
                  <a:ext cx="176563" cy="323012"/>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066" name="Ink 1065">
                  <a:extLst>
                    <a:ext uri="{FF2B5EF4-FFF2-40B4-BE49-F238E27FC236}">
                      <a16:creationId xmlns:a16="http://schemas.microsoft.com/office/drawing/2014/main" id="{3D1C7C6D-E41A-00B8-636E-90A7C9C0CACF}"/>
                    </a:ext>
                  </a:extLst>
                </p14:cNvPr>
                <p14:cNvContentPartPr/>
                <p14:nvPr/>
              </p14:nvContentPartPr>
              <p14:xfrm>
                <a:off x="9401668" y="2133222"/>
                <a:ext cx="113040" cy="128520"/>
              </p14:xfrm>
            </p:contentPart>
          </mc:Choice>
          <mc:Fallback xmlns="">
            <p:pic>
              <p:nvPicPr>
                <p:cNvPr id="1066" name="Ink 1065">
                  <a:extLst>
                    <a:ext uri="{FF2B5EF4-FFF2-40B4-BE49-F238E27FC236}">
                      <a16:creationId xmlns:a16="http://schemas.microsoft.com/office/drawing/2014/main" id="{3D1C7C6D-E41A-00B8-636E-90A7C9C0CACF}"/>
                    </a:ext>
                  </a:extLst>
                </p:cNvPr>
                <p:cNvPicPr/>
                <p:nvPr/>
              </p:nvPicPr>
              <p:blipFill>
                <a:blip r:embed="rId75"/>
                <a:stretch>
                  <a:fillRect/>
                </a:stretch>
              </p:blipFill>
              <p:spPr>
                <a:xfrm>
                  <a:off x="9362823" y="2057844"/>
                  <a:ext cx="190342" cy="2789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067" name="Ink 1066">
                  <a:extLst>
                    <a:ext uri="{FF2B5EF4-FFF2-40B4-BE49-F238E27FC236}">
                      <a16:creationId xmlns:a16="http://schemas.microsoft.com/office/drawing/2014/main" id="{090A081D-BD88-797D-E8DA-81D03EE361C3}"/>
                    </a:ext>
                  </a:extLst>
                </p14:cNvPr>
                <p14:cNvContentPartPr/>
                <p14:nvPr/>
              </p14:nvContentPartPr>
              <p14:xfrm>
                <a:off x="9419308" y="1806342"/>
                <a:ext cx="196560" cy="110520"/>
              </p14:xfrm>
            </p:contentPart>
          </mc:Choice>
          <mc:Fallback xmlns="">
            <p:pic>
              <p:nvPicPr>
                <p:cNvPr id="1067" name="Ink 1066">
                  <a:extLst>
                    <a:ext uri="{FF2B5EF4-FFF2-40B4-BE49-F238E27FC236}">
                      <a16:creationId xmlns:a16="http://schemas.microsoft.com/office/drawing/2014/main" id="{090A081D-BD88-797D-E8DA-81D03EE361C3}"/>
                    </a:ext>
                  </a:extLst>
                </p:cNvPr>
                <p:cNvPicPr/>
                <p:nvPr/>
              </p:nvPicPr>
              <p:blipFill>
                <a:blip r:embed="rId77"/>
                <a:stretch>
                  <a:fillRect/>
                </a:stretch>
              </p:blipFill>
              <p:spPr>
                <a:xfrm>
                  <a:off x="9380539" y="1731158"/>
                  <a:ext cx="273711" cy="260511"/>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068" name="Ink 1067">
                  <a:extLst>
                    <a:ext uri="{FF2B5EF4-FFF2-40B4-BE49-F238E27FC236}">
                      <a16:creationId xmlns:a16="http://schemas.microsoft.com/office/drawing/2014/main" id="{E3E557B8-9158-4367-85DE-487CC7C96775}"/>
                    </a:ext>
                  </a:extLst>
                </p14:cNvPr>
                <p14:cNvContentPartPr/>
                <p14:nvPr/>
              </p14:nvContentPartPr>
              <p14:xfrm>
                <a:off x="9594988" y="1498182"/>
                <a:ext cx="141120" cy="96480"/>
              </p14:xfrm>
            </p:contentPart>
          </mc:Choice>
          <mc:Fallback xmlns="">
            <p:pic>
              <p:nvPicPr>
                <p:cNvPr id="1068" name="Ink 1067">
                  <a:extLst>
                    <a:ext uri="{FF2B5EF4-FFF2-40B4-BE49-F238E27FC236}">
                      <a16:creationId xmlns:a16="http://schemas.microsoft.com/office/drawing/2014/main" id="{E3E557B8-9158-4367-85DE-487CC7C96775}"/>
                    </a:ext>
                  </a:extLst>
                </p:cNvPr>
                <p:cNvPicPr/>
                <p:nvPr/>
              </p:nvPicPr>
              <p:blipFill>
                <a:blip r:embed="rId79"/>
                <a:stretch>
                  <a:fillRect/>
                </a:stretch>
              </p:blipFill>
              <p:spPr>
                <a:xfrm>
                  <a:off x="9556219" y="1422807"/>
                  <a:ext cx="218271" cy="246853"/>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069" name="Ink 1068">
                  <a:extLst>
                    <a:ext uri="{FF2B5EF4-FFF2-40B4-BE49-F238E27FC236}">
                      <a16:creationId xmlns:a16="http://schemas.microsoft.com/office/drawing/2014/main" id="{E3608466-08B5-24F4-A437-D00C38616BBB}"/>
                    </a:ext>
                  </a:extLst>
                </p14:cNvPr>
                <p14:cNvContentPartPr/>
                <p14:nvPr/>
              </p14:nvContentPartPr>
              <p14:xfrm>
                <a:off x="9788668" y="1244742"/>
                <a:ext cx="75960" cy="3960"/>
              </p14:xfrm>
            </p:contentPart>
          </mc:Choice>
          <mc:Fallback xmlns="">
            <p:pic>
              <p:nvPicPr>
                <p:cNvPr id="1069" name="Ink 1068">
                  <a:extLst>
                    <a:ext uri="{FF2B5EF4-FFF2-40B4-BE49-F238E27FC236}">
                      <a16:creationId xmlns:a16="http://schemas.microsoft.com/office/drawing/2014/main" id="{E3608466-08B5-24F4-A437-D00C38616BBB}"/>
                    </a:ext>
                  </a:extLst>
                </p:cNvPr>
                <p:cNvPicPr/>
                <p:nvPr/>
              </p:nvPicPr>
              <p:blipFill>
                <a:blip r:embed="rId81"/>
                <a:stretch>
                  <a:fillRect/>
                </a:stretch>
              </p:blipFill>
              <p:spPr>
                <a:xfrm>
                  <a:off x="9769290" y="1208742"/>
                  <a:ext cx="114328"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070" name="Ink 1069">
                  <a:extLst>
                    <a:ext uri="{FF2B5EF4-FFF2-40B4-BE49-F238E27FC236}">
                      <a16:creationId xmlns:a16="http://schemas.microsoft.com/office/drawing/2014/main" id="{51A7DFEA-A4FF-264E-78B6-A5CDAE49F594}"/>
                    </a:ext>
                  </a:extLst>
                </p14:cNvPr>
                <p14:cNvContentPartPr/>
                <p14:nvPr/>
              </p14:nvContentPartPr>
              <p14:xfrm>
                <a:off x="9635308" y="1646862"/>
                <a:ext cx="37440" cy="9000"/>
              </p14:xfrm>
            </p:contentPart>
          </mc:Choice>
          <mc:Fallback xmlns="">
            <p:pic>
              <p:nvPicPr>
                <p:cNvPr id="1070" name="Ink 1069">
                  <a:extLst>
                    <a:ext uri="{FF2B5EF4-FFF2-40B4-BE49-F238E27FC236}">
                      <a16:creationId xmlns:a16="http://schemas.microsoft.com/office/drawing/2014/main" id="{51A7DFEA-A4FF-264E-78B6-A5CDAE49F594}"/>
                    </a:ext>
                  </a:extLst>
                </p:cNvPr>
                <p:cNvPicPr/>
                <p:nvPr/>
              </p:nvPicPr>
              <p:blipFill>
                <a:blip r:embed="rId83"/>
                <a:stretch>
                  <a:fillRect/>
                </a:stretch>
              </p:blipFill>
              <p:spPr>
                <a:xfrm>
                  <a:off x="9616009" y="1609362"/>
                  <a:ext cx="75652" cy="83625"/>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071" name="Ink 1070">
                  <a:extLst>
                    <a:ext uri="{FF2B5EF4-FFF2-40B4-BE49-F238E27FC236}">
                      <a16:creationId xmlns:a16="http://schemas.microsoft.com/office/drawing/2014/main" id="{FB82D662-225E-0C52-1978-79CAE64BB35F}"/>
                    </a:ext>
                  </a:extLst>
                </p14:cNvPr>
                <p14:cNvContentPartPr/>
                <p14:nvPr/>
              </p14:nvContentPartPr>
              <p14:xfrm>
                <a:off x="9468988" y="1954662"/>
                <a:ext cx="61200" cy="39960"/>
              </p14:xfrm>
            </p:contentPart>
          </mc:Choice>
          <mc:Fallback xmlns="">
            <p:pic>
              <p:nvPicPr>
                <p:cNvPr id="1071" name="Ink 1070">
                  <a:extLst>
                    <a:ext uri="{FF2B5EF4-FFF2-40B4-BE49-F238E27FC236}">
                      <a16:creationId xmlns:a16="http://schemas.microsoft.com/office/drawing/2014/main" id="{FB82D662-225E-0C52-1978-79CAE64BB35F}"/>
                    </a:ext>
                  </a:extLst>
                </p:cNvPr>
                <p:cNvPicPr/>
                <p:nvPr/>
              </p:nvPicPr>
              <p:blipFill>
                <a:blip r:embed="rId85"/>
                <a:stretch>
                  <a:fillRect/>
                </a:stretch>
              </p:blipFill>
              <p:spPr>
                <a:xfrm>
                  <a:off x="9449621" y="1917316"/>
                  <a:ext cx="99547" cy="114278"/>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072" name="Ink 1071">
                  <a:extLst>
                    <a:ext uri="{FF2B5EF4-FFF2-40B4-BE49-F238E27FC236}">
                      <a16:creationId xmlns:a16="http://schemas.microsoft.com/office/drawing/2014/main" id="{8E0B15BB-F589-E7E8-ADA9-4FF9B99A6114}"/>
                    </a:ext>
                  </a:extLst>
                </p14:cNvPr>
                <p14:cNvContentPartPr/>
                <p14:nvPr/>
              </p14:nvContentPartPr>
              <p14:xfrm>
                <a:off x="9419308" y="2321142"/>
                <a:ext cx="16200" cy="360"/>
              </p14:xfrm>
            </p:contentPart>
          </mc:Choice>
          <mc:Fallback xmlns="">
            <p:pic>
              <p:nvPicPr>
                <p:cNvPr id="1072" name="Ink 1071">
                  <a:extLst>
                    <a:ext uri="{FF2B5EF4-FFF2-40B4-BE49-F238E27FC236}">
                      <a16:creationId xmlns:a16="http://schemas.microsoft.com/office/drawing/2014/main" id="{8E0B15BB-F589-E7E8-ADA9-4FF9B99A6114}"/>
                    </a:ext>
                  </a:extLst>
                </p:cNvPr>
                <p:cNvPicPr/>
                <p:nvPr/>
              </p:nvPicPr>
              <p:blipFill>
                <a:blip r:embed="rId87"/>
                <a:stretch>
                  <a:fillRect/>
                </a:stretch>
              </p:blipFill>
              <p:spPr>
                <a:xfrm>
                  <a:off x="9400022" y="2285142"/>
                  <a:ext cx="54386" cy="72000"/>
                </a:xfrm>
                <a:prstGeom prst="rect">
                  <a:avLst/>
                </a:prstGeom>
              </p:spPr>
            </p:pic>
          </mc:Fallback>
        </mc:AlternateContent>
        <p:pic>
          <p:nvPicPr>
            <p:cNvPr id="1073" name="Graphic 2" descr="Marker with solid fill">
              <a:extLst>
                <a:ext uri="{FF2B5EF4-FFF2-40B4-BE49-F238E27FC236}">
                  <a16:creationId xmlns:a16="http://schemas.microsoft.com/office/drawing/2014/main" id="{A3270E52-069B-72AD-6776-2F07AEE678B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34100" y="1612900"/>
              <a:ext cx="419100" cy="419100"/>
            </a:xfrm>
            <a:prstGeom prst="rect">
              <a:avLst/>
            </a:prstGeom>
          </p:spPr>
        </p:pic>
      </p:grpSp>
      <p:sp>
        <p:nvSpPr>
          <p:cNvPr id="1075" name="TextBox 1074">
            <a:extLst>
              <a:ext uri="{FF2B5EF4-FFF2-40B4-BE49-F238E27FC236}">
                <a16:creationId xmlns:a16="http://schemas.microsoft.com/office/drawing/2014/main" id="{EED82EDE-3B1C-ABE7-6650-AC7BBDB7AD46}"/>
              </a:ext>
            </a:extLst>
          </p:cNvPr>
          <p:cNvSpPr txBox="1"/>
          <p:nvPr/>
        </p:nvSpPr>
        <p:spPr>
          <a:xfrm>
            <a:off x="1093435" y="4564243"/>
            <a:ext cx="5818243" cy="1938992"/>
          </a:xfrm>
          <a:prstGeom prst="rect">
            <a:avLst/>
          </a:prstGeom>
          <a:solidFill>
            <a:schemeClr val="bg1"/>
          </a:solidFill>
        </p:spPr>
        <p:txBody>
          <a:bodyPr wrap="square" lIns="91440" tIns="45720" rIns="91440" bIns="45720" rtlCol="0" anchor="t">
            <a:spAutoFit/>
          </a:bodyPr>
          <a:lstStyle/>
          <a:p>
            <a:pPr marL="285750" indent="-285750" fontAlgn="base">
              <a:buFont typeface="Arial" panose="020B0604020202020204" pitchFamily="34" charset="0"/>
              <a:buChar char="•"/>
            </a:pPr>
            <a:r>
              <a:rPr lang="en-US" sz="2000">
                <a:solidFill>
                  <a:srgbClr val="000000"/>
                </a:solidFill>
                <a:latin typeface="Calibri" panose="020F0502020204030204" pitchFamily="34" charset="0"/>
              </a:rPr>
              <a:t> Burlington​</a:t>
            </a:r>
          </a:p>
          <a:p>
            <a:pPr marL="285750" indent="-285750" algn="l" rtl="0" fontAlgn="base">
              <a:buFont typeface="Arial" panose="020B0604020202020204" pitchFamily="34" charset="0"/>
              <a:buChar char="•"/>
            </a:pPr>
            <a:r>
              <a:rPr lang="en-US" sz="2000">
                <a:solidFill>
                  <a:srgbClr val="000000"/>
                </a:solidFill>
                <a:latin typeface="Calibri" panose="020F0502020204030204" pitchFamily="34" charset="0"/>
              </a:rPr>
              <a:t> Charlotte-Mecklenburg County​</a:t>
            </a:r>
          </a:p>
          <a:p>
            <a:pPr marL="285750" indent="-285750" algn="l" rtl="0" fontAlgn="base">
              <a:buFont typeface="Arial" panose="020B0604020202020204" pitchFamily="34" charset="0"/>
              <a:buChar char="•"/>
            </a:pPr>
            <a:r>
              <a:rPr lang="en-US" sz="2000">
                <a:solidFill>
                  <a:srgbClr val="000000"/>
                </a:solidFill>
                <a:latin typeface="Calibri" panose="020F0502020204030204" pitchFamily="34" charset="0"/>
              </a:rPr>
              <a:t> Chatham County​</a:t>
            </a:r>
          </a:p>
          <a:p>
            <a:pPr marL="285750" indent="-285750" algn="l" rtl="0" fontAlgn="base">
              <a:buFont typeface="Arial" panose="020B0604020202020204" pitchFamily="34" charset="0"/>
              <a:buChar char="•"/>
            </a:pPr>
            <a:r>
              <a:rPr lang="en-US" sz="2000">
                <a:solidFill>
                  <a:srgbClr val="000000"/>
                </a:solidFill>
                <a:latin typeface="Calibri" panose="020F0502020204030204" pitchFamily="34" charset="0"/>
              </a:rPr>
              <a:t> Greensboro​</a:t>
            </a:r>
          </a:p>
          <a:p>
            <a:pPr marL="285750" indent="-285750" algn="l" rtl="0" fontAlgn="base">
              <a:buFont typeface="Arial" panose="020B0604020202020204" pitchFamily="34" charset="0"/>
              <a:buChar char="•"/>
            </a:pPr>
            <a:r>
              <a:rPr lang="en-US" sz="2000">
                <a:solidFill>
                  <a:srgbClr val="000000"/>
                </a:solidFill>
                <a:latin typeface="Calibri"/>
                <a:ea typeface="Calibri"/>
                <a:cs typeface="Calibri"/>
              </a:rPr>
              <a:t>​ Orange County: Carrboro, Hillsborough, ​Chapel Hill </a:t>
            </a:r>
          </a:p>
          <a:p>
            <a:pPr marL="285750" indent="-285750" algn="l" rtl="0" fontAlgn="base">
              <a:buFont typeface="Arial" panose="020B0604020202020204" pitchFamily="34" charset="0"/>
              <a:buChar char="•"/>
            </a:pPr>
            <a:r>
              <a:rPr lang="en-US" sz="2000">
                <a:solidFill>
                  <a:srgbClr val="000000"/>
                </a:solidFill>
                <a:latin typeface="Calibri" panose="020F0502020204030204" pitchFamily="34" charset="0"/>
              </a:rPr>
              <a:t> Upper Coastal Plain Council of Governments​</a:t>
            </a:r>
          </a:p>
        </p:txBody>
      </p:sp>
      <p:sp>
        <p:nvSpPr>
          <p:cNvPr id="2" name="TextBox 1">
            <a:extLst>
              <a:ext uri="{FF2B5EF4-FFF2-40B4-BE49-F238E27FC236}">
                <a16:creationId xmlns:a16="http://schemas.microsoft.com/office/drawing/2014/main" id="{8DD2D2F6-27AA-F91E-5A86-8A2989733675}"/>
              </a:ext>
            </a:extLst>
          </p:cNvPr>
          <p:cNvSpPr txBox="1"/>
          <p:nvPr/>
        </p:nvSpPr>
        <p:spPr>
          <a:xfrm>
            <a:off x="493871" y="1130960"/>
            <a:ext cx="1786923" cy="830997"/>
          </a:xfrm>
          <a:prstGeom prst="rect">
            <a:avLst/>
          </a:prstGeom>
          <a:solidFill>
            <a:srgbClr val="E48312"/>
          </a:solidFill>
        </p:spPr>
        <p:txBody>
          <a:bodyPr wrap="square" rtlCol="0">
            <a:spAutoFit/>
          </a:bodyPr>
          <a:lstStyle/>
          <a:p>
            <a:r>
              <a:rPr lang="en-US" sz="2400" b="1" dirty="0">
                <a:solidFill>
                  <a:schemeClr val="bg1"/>
                </a:solidFill>
              </a:rPr>
              <a:t>2024-2025 Participants</a:t>
            </a:r>
          </a:p>
        </p:txBody>
      </p:sp>
    </p:spTree>
    <p:extLst>
      <p:ext uri="{BB962C8B-B14F-4D97-AF65-F5344CB8AC3E}">
        <p14:creationId xmlns:p14="http://schemas.microsoft.com/office/powerpoint/2010/main" val="986591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C4410-B4D7-5F81-683F-59216F18F6B1}"/>
              </a:ext>
            </a:extLst>
          </p:cNvPr>
          <p:cNvSpPr txBox="1">
            <a:spLocks/>
          </p:cNvSpPr>
          <p:nvPr/>
        </p:nvSpPr>
        <p:spPr>
          <a:xfrm>
            <a:off x="311467" y="230974"/>
            <a:ext cx="4120834" cy="107071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a:t>NC Resilience Exchange </a:t>
            </a:r>
          </a:p>
          <a:p>
            <a:endParaRPr lang="en-US" dirty="0">
              <a:sym typeface="Wingdings" panose="05000000000000000000" pitchFamily="2" charset="2"/>
            </a:endParaRPr>
          </a:p>
          <a:p>
            <a:endParaRPr lang="en-US" dirty="0">
              <a:sym typeface="Wingdings" panose="05000000000000000000" pitchFamily="2" charset="2"/>
            </a:endParaRPr>
          </a:p>
          <a:p>
            <a:endParaRPr lang="en-US" sz="4000" dirty="0">
              <a:sym typeface="Wingdings" panose="05000000000000000000" pitchFamily="2" charset="2"/>
            </a:endParaRPr>
          </a:p>
          <a:p>
            <a:r>
              <a:rPr lang="en-US" sz="4000" dirty="0">
                <a:sym typeface="Wingdings" panose="05000000000000000000" pitchFamily="2" charset="2"/>
              </a:rPr>
              <a:t>Climate Projections</a:t>
            </a:r>
            <a:r>
              <a:rPr lang="en-US" sz="4000" dirty="0"/>
              <a:t> </a:t>
            </a:r>
          </a:p>
        </p:txBody>
      </p:sp>
      <p:pic>
        <p:nvPicPr>
          <p:cNvPr id="2054" name="Picture 6" descr="QR Code Image">
            <a:extLst>
              <a:ext uri="{FF2B5EF4-FFF2-40B4-BE49-F238E27FC236}">
                <a16:creationId xmlns:a16="http://schemas.microsoft.com/office/drawing/2014/main" id="{DFF5421C-896B-1B00-FE73-337F47FD413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3067" y="1651000"/>
            <a:ext cx="1295400" cy="12858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743F64B-D092-1C22-9F2E-2CAED527DF72}"/>
              </a:ext>
            </a:extLst>
          </p:cNvPr>
          <p:cNvPicPr>
            <a:picLocks noChangeAspect="1"/>
          </p:cNvPicPr>
          <p:nvPr/>
        </p:nvPicPr>
        <p:blipFill>
          <a:blip r:embed="rId3"/>
          <a:stretch>
            <a:fillRect/>
          </a:stretch>
        </p:blipFill>
        <p:spPr>
          <a:xfrm>
            <a:off x="4973415" y="0"/>
            <a:ext cx="6907118" cy="6858000"/>
          </a:xfrm>
          <a:prstGeom prst="rect">
            <a:avLst/>
          </a:prstGeom>
        </p:spPr>
      </p:pic>
    </p:spTree>
    <p:extLst>
      <p:ext uri="{BB962C8B-B14F-4D97-AF65-F5344CB8AC3E}">
        <p14:creationId xmlns:p14="http://schemas.microsoft.com/office/powerpoint/2010/main" val="330384566"/>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2E27437F290A742B33C50902C59475C" ma:contentTypeVersion="14" ma:contentTypeDescription="Create a new document." ma:contentTypeScope="" ma:versionID="83b0cad4b86e6ff515380b199453135e">
  <xsd:schema xmlns:xsd="http://www.w3.org/2001/XMLSchema" xmlns:xs="http://www.w3.org/2001/XMLSchema" xmlns:p="http://schemas.microsoft.com/office/2006/metadata/properties" xmlns:ns2="78564ab5-b4a5-4767-8d79-cd53dfe02758" xmlns:ns3="f4f4bc07-40b7-4e61-9bed-2568226f4de5" targetNamespace="http://schemas.microsoft.com/office/2006/metadata/properties" ma:root="true" ma:fieldsID="6d496b3b6527d717c1c7b74f96b89c73" ns2:_="" ns3:_="">
    <xsd:import namespace="78564ab5-b4a5-4767-8d79-cd53dfe02758"/>
    <xsd:import namespace="f4f4bc07-40b7-4e61-9bed-2568226f4de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564ab5-b4a5-4767-8d79-cd53dfe027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ecea897-e294-4e5a-891a-91714734c0bb"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4f4bc07-40b7-4e61-9bed-2568226f4de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5d96dac-73ce-49ad-ad69-b255746e8089}" ma:internalName="TaxCatchAll" ma:showField="CatchAllData" ma:web="f4f4bc07-40b7-4e61-9bed-2568226f4d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8564ab5-b4a5-4767-8d79-cd53dfe02758">
      <Terms xmlns="http://schemas.microsoft.com/office/infopath/2007/PartnerControls"/>
    </lcf76f155ced4ddcb4097134ff3c332f>
    <TaxCatchAll xmlns="f4f4bc07-40b7-4e61-9bed-2568226f4de5" xsi:nil="true"/>
  </documentManagement>
</p:properties>
</file>

<file path=customXml/itemProps1.xml><?xml version="1.0" encoding="utf-8"?>
<ds:datastoreItem xmlns:ds="http://schemas.openxmlformats.org/officeDocument/2006/customXml" ds:itemID="{87048355-8B3F-40C8-B609-E253F0824B5A}"/>
</file>

<file path=customXml/itemProps2.xml><?xml version="1.0" encoding="utf-8"?>
<ds:datastoreItem xmlns:ds="http://schemas.openxmlformats.org/officeDocument/2006/customXml" ds:itemID="{E63508D1-41F2-42D7-A4B1-27D62154966C}">
  <ds:schemaRefs>
    <ds:schemaRef ds:uri="http://schemas.microsoft.com/sharepoint/v3/contenttype/forms"/>
  </ds:schemaRefs>
</ds:datastoreItem>
</file>

<file path=customXml/itemProps3.xml><?xml version="1.0" encoding="utf-8"?>
<ds:datastoreItem xmlns:ds="http://schemas.openxmlformats.org/officeDocument/2006/customXml" ds:itemID="{F80629AE-EE5C-449A-8A22-1277CF697ABD}">
  <ds:schemaRefs>
    <ds:schemaRef ds:uri="858d1480-724a-4b79-a540-32e43e1a148e"/>
    <ds:schemaRef ds:uri="http://schemas.microsoft.com/office/2006/documentManagement/types"/>
    <ds:schemaRef ds:uri="http://schemas.microsoft.com/office/2006/metadata/properties"/>
    <ds:schemaRef ds:uri="2722db42-eb2d-4cba-a828-95ecf52a5c9a"/>
    <ds:schemaRef ds:uri="http://www.w3.org/XML/1998/namespace"/>
    <ds:schemaRef ds:uri="http://purl.org/dc/terms/"/>
    <ds:schemaRef ds:uri="http://purl.org/dc/dcmitype/"/>
    <ds:schemaRef ds:uri="http://schemas.microsoft.com/office/infopath/2007/PartnerControls"/>
    <ds:schemaRef ds:uri="http://purl.org/dc/elements/1.1/"/>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Retrospect</Template>
  <TotalTime>1428</TotalTime>
  <Words>1189</Words>
  <Application>Microsoft Office PowerPoint</Application>
  <PresentationFormat>Widescreen</PresentationFormat>
  <Paragraphs>166</Paragraphs>
  <Slides>14</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Aptos</vt:lpstr>
      <vt:lpstr>Arial</vt:lpstr>
      <vt:lpstr>Calibri</vt:lpstr>
      <vt:lpstr>Calibri Light</vt:lpstr>
      <vt:lpstr>Courier New</vt:lpstr>
      <vt:lpstr>Helvetica</vt:lpstr>
      <vt:lpstr>IBM Plex Sans</vt:lpstr>
      <vt:lpstr>NCSTSansSerif</vt:lpstr>
      <vt:lpstr>Segoe UI</vt:lpstr>
      <vt:lpstr>Wingdings</vt:lpstr>
      <vt:lpstr>Retrospect</vt:lpstr>
      <vt:lpstr>Helping North Carolina Communities Manage Extreme Heat</vt:lpstr>
      <vt:lpstr>PowerPoint Presentation</vt:lpstr>
      <vt:lpstr>PowerPoint Presentation</vt:lpstr>
      <vt:lpstr>PowerPoint Presentation</vt:lpstr>
      <vt:lpstr>PowerPoint Presentation</vt:lpstr>
      <vt:lpstr>Planning for Extreme Heat Cohort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Goddard, Nicole</dc:creator>
  <cp:lastModifiedBy>Webster, Andrea</cp:lastModifiedBy>
  <cp:revision>5</cp:revision>
  <dcterms:created xsi:type="dcterms:W3CDTF">2025-03-13T13:31:27Z</dcterms:created>
  <dcterms:modified xsi:type="dcterms:W3CDTF">2025-08-13T19:43:08Z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0x010100B2E27437F290A742B33C50902C59475C</vt:lpwstr>
  </property>
  <property fmtid="{D5CDD505-2E9C-101B-9397-08002B2CF9AE}" pid="3" name="MediaServiceImageTags">
    <vt:lpwstr/>
  </property>
  <property fmtid="{D5CDD505-2E9C-101B-9397-08002B2CF9AE}" pid="4" name="_ExtendedDescription">
    <vt:lpwstr/>
  </property>
</Properties>
</file>